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notesSlides/notesSlide15.xml" ContentType="application/vnd.openxmlformats-officedocument.presentationml.notesSlide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22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11.xml" ContentType="application/vnd.openxmlformats-officedocument.presentationml.notesSlide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drawing9.xml" ContentType="application/vnd.ms-office.drawingml.diagramDrawing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drawing5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79" r:id="rId1"/>
  </p:sldMasterIdLst>
  <p:notesMasterIdLst>
    <p:notesMasterId r:id="rId38"/>
  </p:notesMasterIdLst>
  <p:handoutMasterIdLst>
    <p:handoutMasterId r:id="rId39"/>
  </p:handoutMasterIdLst>
  <p:sldIdLst>
    <p:sldId id="404" r:id="rId2"/>
    <p:sldId id="487" r:id="rId3"/>
    <p:sldId id="486" r:id="rId4"/>
    <p:sldId id="498" r:id="rId5"/>
    <p:sldId id="435" r:id="rId6"/>
    <p:sldId id="488" r:id="rId7"/>
    <p:sldId id="491" r:id="rId8"/>
    <p:sldId id="489" r:id="rId9"/>
    <p:sldId id="490" r:id="rId10"/>
    <p:sldId id="500" r:id="rId11"/>
    <p:sldId id="492" r:id="rId12"/>
    <p:sldId id="494" r:id="rId13"/>
    <p:sldId id="501" r:id="rId14"/>
    <p:sldId id="506" r:id="rId15"/>
    <p:sldId id="505" r:id="rId16"/>
    <p:sldId id="511" r:id="rId17"/>
    <p:sldId id="502" r:id="rId18"/>
    <p:sldId id="512" r:id="rId19"/>
    <p:sldId id="509" r:id="rId20"/>
    <p:sldId id="513" r:id="rId21"/>
    <p:sldId id="515" r:id="rId22"/>
    <p:sldId id="527" r:id="rId23"/>
    <p:sldId id="493" r:id="rId24"/>
    <p:sldId id="516" r:id="rId25"/>
    <p:sldId id="518" r:id="rId26"/>
    <p:sldId id="517" r:id="rId27"/>
    <p:sldId id="520" r:id="rId28"/>
    <p:sldId id="521" r:id="rId29"/>
    <p:sldId id="496" r:id="rId30"/>
    <p:sldId id="525" r:id="rId31"/>
    <p:sldId id="522" r:id="rId32"/>
    <p:sldId id="526" r:id="rId33"/>
    <p:sldId id="524" r:id="rId34"/>
    <p:sldId id="523" r:id="rId35"/>
    <p:sldId id="495" r:id="rId36"/>
    <p:sldId id="485" r:id="rId37"/>
  </p:sldIdLst>
  <p:sldSz cx="9144000" cy="6858000" type="screen4x3"/>
  <p:notesSz cx="6997700" cy="92837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339966"/>
    <a:srgbClr val="00CC00"/>
    <a:srgbClr val="000066"/>
    <a:srgbClr val="CC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8" autoAdjust="0"/>
    <p:restoredTop sz="79647" autoAdjust="0"/>
  </p:normalViewPr>
  <p:slideViewPr>
    <p:cSldViewPr>
      <p:cViewPr>
        <p:scale>
          <a:sx n="66" d="100"/>
          <a:sy n="66" d="100"/>
        </p:scale>
        <p:origin x="-7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794" y="-78"/>
      </p:cViewPr>
      <p:guideLst>
        <p:guide orient="horz" pos="2924"/>
        <p:guide pos="22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2ED52D-2E8E-4FD8-BCAB-1D1D88A1F0B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2960682-60AC-417F-9FEA-7A23804FDC76}">
      <dgm:prSet/>
      <dgm:spPr>
        <a:solidFill>
          <a:schemeClr val="accent4"/>
        </a:solidFill>
      </dgm:spPr>
      <dgm:t>
        <a:bodyPr/>
        <a:lstStyle/>
        <a:p>
          <a:pPr rtl="0"/>
          <a:r>
            <a:rPr lang="en-US" dirty="0" smtClean="0"/>
            <a:t>What are your reasons?</a:t>
          </a:r>
          <a:endParaRPr lang="en-US" dirty="0"/>
        </a:p>
      </dgm:t>
    </dgm:pt>
    <dgm:pt modelId="{778AEB51-0841-4417-A2F3-E49C86174E66}" type="parTrans" cxnId="{657C3257-937F-4F12-BC4F-562ACCE82679}">
      <dgm:prSet/>
      <dgm:spPr/>
      <dgm:t>
        <a:bodyPr/>
        <a:lstStyle/>
        <a:p>
          <a:endParaRPr lang="en-US"/>
        </a:p>
      </dgm:t>
    </dgm:pt>
    <dgm:pt modelId="{41255A35-608E-4E8C-96D7-2B8AE918B5F5}" type="sibTrans" cxnId="{657C3257-937F-4F12-BC4F-562ACCE82679}">
      <dgm:prSet/>
      <dgm:spPr/>
      <dgm:t>
        <a:bodyPr/>
        <a:lstStyle/>
        <a:p>
          <a:endParaRPr lang="en-US"/>
        </a:p>
      </dgm:t>
    </dgm:pt>
    <dgm:pt modelId="{FEEDAC22-3DB0-447F-9F20-66EBC4299D5A}" type="pres">
      <dgm:prSet presAssocID="{0E2ED52D-2E8E-4FD8-BCAB-1D1D88A1F0B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CB7865-B0E7-4125-86A6-F07CF4FE245F}" type="pres">
      <dgm:prSet presAssocID="{02960682-60AC-417F-9FEA-7A23804FDC76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5D5EF5-3F48-47CD-95FE-C49BE3C76DCD}" type="presOf" srcId="{0E2ED52D-2E8E-4FD8-BCAB-1D1D88A1F0BD}" destId="{FEEDAC22-3DB0-447F-9F20-66EBC4299D5A}" srcOrd="0" destOrd="0" presId="urn:microsoft.com/office/officeart/2005/8/layout/cycle2"/>
    <dgm:cxn modelId="{EA415E13-B63A-4ED2-8000-C792FB216196}" type="presOf" srcId="{02960682-60AC-417F-9FEA-7A23804FDC76}" destId="{26CB7865-B0E7-4125-86A6-F07CF4FE245F}" srcOrd="0" destOrd="0" presId="urn:microsoft.com/office/officeart/2005/8/layout/cycle2"/>
    <dgm:cxn modelId="{657C3257-937F-4F12-BC4F-562ACCE82679}" srcId="{0E2ED52D-2E8E-4FD8-BCAB-1D1D88A1F0BD}" destId="{02960682-60AC-417F-9FEA-7A23804FDC76}" srcOrd="0" destOrd="0" parTransId="{778AEB51-0841-4417-A2F3-E49C86174E66}" sibTransId="{41255A35-608E-4E8C-96D7-2B8AE918B5F5}"/>
    <dgm:cxn modelId="{27B711D2-708D-4C14-8F00-18235CE9B72E}" type="presParOf" srcId="{FEEDAC22-3DB0-447F-9F20-66EBC4299D5A}" destId="{26CB7865-B0E7-4125-86A6-F07CF4FE245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99D1C13-2D3B-429A-97CD-7883EC07499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A6816E2-C5DD-4F66-BBBD-4889B8A99DA6}">
      <dgm:prSet phldrT="[Text]"/>
      <dgm:spPr/>
      <dgm:t>
        <a:bodyPr/>
        <a:lstStyle/>
        <a:p>
          <a:r>
            <a:rPr lang="en-US" dirty="0" err="1" smtClean="0">
              <a:latin typeface="Calibri" pitchFamily="34" charset="0"/>
            </a:rPr>
            <a:t>Photostories</a:t>
          </a:r>
          <a:r>
            <a:rPr lang="en-US" dirty="0" smtClean="0">
              <a:latin typeface="Calibri" pitchFamily="34" charset="0"/>
            </a:rPr>
            <a:t> &amp; Videos</a:t>
          </a:r>
          <a:endParaRPr lang="en-US" dirty="0">
            <a:latin typeface="Calibri" pitchFamily="34" charset="0"/>
          </a:endParaRPr>
        </a:p>
      </dgm:t>
    </dgm:pt>
    <dgm:pt modelId="{7C569CF4-9398-4214-B382-5A6B5381CD9D}" type="parTrans" cxnId="{A79BB313-9D07-45C7-B635-4E0F126DE2B1}">
      <dgm:prSet/>
      <dgm:spPr/>
      <dgm:t>
        <a:bodyPr/>
        <a:lstStyle/>
        <a:p>
          <a:endParaRPr lang="en-US"/>
        </a:p>
      </dgm:t>
    </dgm:pt>
    <dgm:pt modelId="{D6D366A5-2FB3-44FE-8222-444B542B8C9A}" type="sibTrans" cxnId="{A79BB313-9D07-45C7-B635-4E0F126DE2B1}">
      <dgm:prSet/>
      <dgm:spPr/>
      <dgm:t>
        <a:bodyPr/>
        <a:lstStyle/>
        <a:p>
          <a:endParaRPr lang="en-US"/>
        </a:p>
      </dgm:t>
    </dgm:pt>
    <dgm:pt modelId="{4373177E-7638-450E-AF9E-8B2A18BDBCF3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</a:rPr>
            <a:t>Social Bookmarking</a:t>
          </a:r>
          <a:endParaRPr lang="en-US" dirty="0">
            <a:latin typeface="Calibri" pitchFamily="34" charset="0"/>
          </a:endParaRPr>
        </a:p>
      </dgm:t>
    </dgm:pt>
    <dgm:pt modelId="{67C2976E-31D5-460A-9D77-0C89A281878A}" type="parTrans" cxnId="{F7B58D06-ECF2-412B-B28E-8E4CEE74DB08}">
      <dgm:prSet/>
      <dgm:spPr/>
      <dgm:t>
        <a:bodyPr/>
        <a:lstStyle/>
        <a:p>
          <a:endParaRPr lang="en-US"/>
        </a:p>
      </dgm:t>
    </dgm:pt>
    <dgm:pt modelId="{A3D8D6B4-0A20-4EE1-BBAD-EE16E6661BA7}" type="sibTrans" cxnId="{F7B58D06-ECF2-412B-B28E-8E4CEE74DB08}">
      <dgm:prSet/>
      <dgm:spPr/>
      <dgm:t>
        <a:bodyPr/>
        <a:lstStyle/>
        <a:p>
          <a:endParaRPr lang="en-US"/>
        </a:p>
      </dgm:t>
    </dgm:pt>
    <dgm:pt modelId="{BC997D96-CAEB-4C0B-9CE4-011FD0AA010A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</a:rPr>
            <a:t>Podcasts</a:t>
          </a:r>
          <a:endParaRPr lang="en-US" dirty="0">
            <a:latin typeface="Calibri" pitchFamily="34" charset="0"/>
          </a:endParaRPr>
        </a:p>
      </dgm:t>
    </dgm:pt>
    <dgm:pt modelId="{6232737D-11B2-4B17-8F2D-25FF443C1F48}" type="parTrans" cxnId="{203897F6-28E6-48C1-9083-DA91F4D8A097}">
      <dgm:prSet/>
      <dgm:spPr/>
      <dgm:t>
        <a:bodyPr/>
        <a:lstStyle/>
        <a:p>
          <a:endParaRPr lang="en-US"/>
        </a:p>
      </dgm:t>
    </dgm:pt>
    <dgm:pt modelId="{AB5CD14A-4429-40E3-8552-769FEAC4BFDC}" type="sibTrans" cxnId="{203897F6-28E6-48C1-9083-DA91F4D8A097}">
      <dgm:prSet/>
      <dgm:spPr/>
      <dgm:t>
        <a:bodyPr/>
        <a:lstStyle/>
        <a:p>
          <a:endParaRPr lang="en-US"/>
        </a:p>
      </dgm:t>
    </dgm:pt>
    <dgm:pt modelId="{0C2E4032-0659-4E55-B642-63F3815805E7}" type="pres">
      <dgm:prSet presAssocID="{F99D1C13-2D3B-429A-97CD-7883EC074998}" presName="linearFlow" presStyleCnt="0">
        <dgm:presLayoutVars>
          <dgm:dir/>
          <dgm:resizeHandles val="exact"/>
        </dgm:presLayoutVars>
      </dgm:prSet>
      <dgm:spPr/>
    </dgm:pt>
    <dgm:pt modelId="{3003FFA2-AE29-41D5-AD47-C0758534A932}" type="pres">
      <dgm:prSet presAssocID="{BA6816E2-C5DD-4F66-BBBD-4889B8A99DA6}" presName="composite" presStyleCnt="0"/>
      <dgm:spPr/>
    </dgm:pt>
    <dgm:pt modelId="{7F7D8D62-E270-4849-90E0-06989D45B99A}" type="pres">
      <dgm:prSet presAssocID="{BA6816E2-C5DD-4F66-BBBD-4889B8A99DA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2917B07-988D-4088-96E0-16290C2B1D48}" type="pres">
      <dgm:prSet presAssocID="{BA6816E2-C5DD-4F66-BBBD-4889B8A99DA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89E7A9-7D1B-4AAE-BFB9-7E1973456F89}" type="pres">
      <dgm:prSet presAssocID="{D6D366A5-2FB3-44FE-8222-444B542B8C9A}" presName="spacing" presStyleCnt="0"/>
      <dgm:spPr/>
    </dgm:pt>
    <dgm:pt modelId="{79228D6B-1370-4C5B-8EAC-D1AA73A787E7}" type="pres">
      <dgm:prSet presAssocID="{4373177E-7638-450E-AF9E-8B2A18BDBCF3}" presName="composite" presStyleCnt="0"/>
      <dgm:spPr/>
    </dgm:pt>
    <dgm:pt modelId="{EF2BDB2B-899C-41AF-A186-C32AECF4DAC5}" type="pres">
      <dgm:prSet presAssocID="{4373177E-7638-450E-AF9E-8B2A18BDBCF3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49A0016-8488-4560-BAD9-59C60CEDB100}" type="pres">
      <dgm:prSet presAssocID="{4373177E-7638-450E-AF9E-8B2A18BDBCF3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B462DF-8510-4A99-971C-7153822E424F}" type="pres">
      <dgm:prSet presAssocID="{A3D8D6B4-0A20-4EE1-BBAD-EE16E6661BA7}" presName="spacing" presStyleCnt="0"/>
      <dgm:spPr/>
    </dgm:pt>
    <dgm:pt modelId="{A6C94374-0A26-4F84-9528-D859C462A929}" type="pres">
      <dgm:prSet presAssocID="{BC997D96-CAEB-4C0B-9CE4-011FD0AA010A}" presName="composite" presStyleCnt="0"/>
      <dgm:spPr/>
    </dgm:pt>
    <dgm:pt modelId="{1881E359-4346-4786-BCD8-68F3EE8D82F1}" type="pres">
      <dgm:prSet presAssocID="{BC997D96-CAEB-4C0B-9CE4-011FD0AA010A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23A8EAE-7238-4297-8772-9FECF4A26C16}" type="pres">
      <dgm:prSet presAssocID="{BC997D96-CAEB-4C0B-9CE4-011FD0AA010A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FA37C98-559B-4E7D-8EB0-CD409BB6BA3B}" type="presOf" srcId="{F99D1C13-2D3B-429A-97CD-7883EC074998}" destId="{0C2E4032-0659-4E55-B642-63F3815805E7}" srcOrd="0" destOrd="0" presId="urn:microsoft.com/office/officeart/2005/8/layout/vList3"/>
    <dgm:cxn modelId="{AD2D82B1-8301-41AA-B994-AD842FEA45C8}" type="presOf" srcId="{4373177E-7638-450E-AF9E-8B2A18BDBCF3}" destId="{649A0016-8488-4560-BAD9-59C60CEDB100}" srcOrd="0" destOrd="0" presId="urn:microsoft.com/office/officeart/2005/8/layout/vList3"/>
    <dgm:cxn modelId="{24E290B6-2333-4DAB-9A6A-4745583E5E91}" type="presOf" srcId="{BC997D96-CAEB-4C0B-9CE4-011FD0AA010A}" destId="{223A8EAE-7238-4297-8772-9FECF4A26C16}" srcOrd="0" destOrd="0" presId="urn:microsoft.com/office/officeart/2005/8/layout/vList3"/>
    <dgm:cxn modelId="{F7B58D06-ECF2-412B-B28E-8E4CEE74DB08}" srcId="{F99D1C13-2D3B-429A-97CD-7883EC074998}" destId="{4373177E-7638-450E-AF9E-8B2A18BDBCF3}" srcOrd="1" destOrd="0" parTransId="{67C2976E-31D5-460A-9D77-0C89A281878A}" sibTransId="{A3D8D6B4-0A20-4EE1-BBAD-EE16E6661BA7}"/>
    <dgm:cxn modelId="{FB5F126A-5889-4E86-919B-CAC9E1B38D5D}" type="presOf" srcId="{BA6816E2-C5DD-4F66-BBBD-4889B8A99DA6}" destId="{42917B07-988D-4088-96E0-16290C2B1D48}" srcOrd="0" destOrd="0" presId="urn:microsoft.com/office/officeart/2005/8/layout/vList3"/>
    <dgm:cxn modelId="{203897F6-28E6-48C1-9083-DA91F4D8A097}" srcId="{F99D1C13-2D3B-429A-97CD-7883EC074998}" destId="{BC997D96-CAEB-4C0B-9CE4-011FD0AA010A}" srcOrd="2" destOrd="0" parTransId="{6232737D-11B2-4B17-8F2D-25FF443C1F48}" sibTransId="{AB5CD14A-4429-40E3-8552-769FEAC4BFDC}"/>
    <dgm:cxn modelId="{A79BB313-9D07-45C7-B635-4E0F126DE2B1}" srcId="{F99D1C13-2D3B-429A-97CD-7883EC074998}" destId="{BA6816E2-C5DD-4F66-BBBD-4889B8A99DA6}" srcOrd="0" destOrd="0" parTransId="{7C569CF4-9398-4214-B382-5A6B5381CD9D}" sibTransId="{D6D366A5-2FB3-44FE-8222-444B542B8C9A}"/>
    <dgm:cxn modelId="{5A10DC55-2C54-438F-8656-13142178F190}" type="presParOf" srcId="{0C2E4032-0659-4E55-B642-63F3815805E7}" destId="{3003FFA2-AE29-41D5-AD47-C0758534A932}" srcOrd="0" destOrd="0" presId="urn:microsoft.com/office/officeart/2005/8/layout/vList3"/>
    <dgm:cxn modelId="{B64DA383-339B-4193-B03F-E7D0AB470CA4}" type="presParOf" srcId="{3003FFA2-AE29-41D5-AD47-C0758534A932}" destId="{7F7D8D62-E270-4849-90E0-06989D45B99A}" srcOrd="0" destOrd="0" presId="urn:microsoft.com/office/officeart/2005/8/layout/vList3"/>
    <dgm:cxn modelId="{DF5E232E-4914-44A9-99D3-8B4CED10E6FB}" type="presParOf" srcId="{3003FFA2-AE29-41D5-AD47-C0758534A932}" destId="{42917B07-988D-4088-96E0-16290C2B1D48}" srcOrd="1" destOrd="0" presId="urn:microsoft.com/office/officeart/2005/8/layout/vList3"/>
    <dgm:cxn modelId="{EB24455D-1166-408E-9F52-AF7788054EF9}" type="presParOf" srcId="{0C2E4032-0659-4E55-B642-63F3815805E7}" destId="{C189E7A9-7D1B-4AAE-BFB9-7E1973456F89}" srcOrd="1" destOrd="0" presId="urn:microsoft.com/office/officeart/2005/8/layout/vList3"/>
    <dgm:cxn modelId="{6E4D7D7D-8FAD-4525-AB3D-3714F3FFF10B}" type="presParOf" srcId="{0C2E4032-0659-4E55-B642-63F3815805E7}" destId="{79228D6B-1370-4C5B-8EAC-D1AA73A787E7}" srcOrd="2" destOrd="0" presId="urn:microsoft.com/office/officeart/2005/8/layout/vList3"/>
    <dgm:cxn modelId="{B919BC61-5747-4733-8B2A-90833D49BA11}" type="presParOf" srcId="{79228D6B-1370-4C5B-8EAC-D1AA73A787E7}" destId="{EF2BDB2B-899C-41AF-A186-C32AECF4DAC5}" srcOrd="0" destOrd="0" presId="urn:microsoft.com/office/officeart/2005/8/layout/vList3"/>
    <dgm:cxn modelId="{D41E7094-4013-4AF3-BC10-751B93C32AF8}" type="presParOf" srcId="{79228D6B-1370-4C5B-8EAC-D1AA73A787E7}" destId="{649A0016-8488-4560-BAD9-59C60CEDB100}" srcOrd="1" destOrd="0" presId="urn:microsoft.com/office/officeart/2005/8/layout/vList3"/>
    <dgm:cxn modelId="{6A5CF789-988B-442F-AF67-B29B5727EFEF}" type="presParOf" srcId="{0C2E4032-0659-4E55-B642-63F3815805E7}" destId="{F9B462DF-8510-4A99-971C-7153822E424F}" srcOrd="3" destOrd="0" presId="urn:microsoft.com/office/officeart/2005/8/layout/vList3"/>
    <dgm:cxn modelId="{5EDACC36-5264-4E65-ACCE-B435E24DE7DA}" type="presParOf" srcId="{0C2E4032-0659-4E55-B642-63F3815805E7}" destId="{A6C94374-0A26-4F84-9528-D859C462A929}" srcOrd="4" destOrd="0" presId="urn:microsoft.com/office/officeart/2005/8/layout/vList3"/>
    <dgm:cxn modelId="{ED6BE2B7-0427-4F41-AE3B-CE954ABF1C64}" type="presParOf" srcId="{A6C94374-0A26-4F84-9528-D859C462A929}" destId="{1881E359-4346-4786-BCD8-68F3EE8D82F1}" srcOrd="0" destOrd="0" presId="urn:microsoft.com/office/officeart/2005/8/layout/vList3"/>
    <dgm:cxn modelId="{263041DC-3DB6-48F6-BA2D-AC2B6CC5E90C}" type="presParOf" srcId="{A6C94374-0A26-4F84-9528-D859C462A929}" destId="{223A8EAE-7238-4297-8772-9FECF4A26C1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52380B-763B-47C1-99FB-BD416A51169F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80A0B11-5552-4CAE-BDA4-54BAE887EDF8}">
      <dgm:prSet/>
      <dgm:spPr/>
      <dgm:t>
        <a:bodyPr/>
        <a:lstStyle/>
        <a:p>
          <a:endParaRPr lang="en-US"/>
        </a:p>
      </dgm:t>
    </dgm:pt>
    <dgm:pt modelId="{3816251D-E307-45D6-969D-9E7916E4F7FB}" type="parTrans" cxnId="{DF1BE4D5-E726-406F-BC6B-61C034E80B63}">
      <dgm:prSet/>
      <dgm:spPr/>
      <dgm:t>
        <a:bodyPr/>
        <a:lstStyle/>
        <a:p>
          <a:endParaRPr lang="en-US"/>
        </a:p>
      </dgm:t>
    </dgm:pt>
    <dgm:pt modelId="{E2021FE7-CEB7-47CA-967D-9C25DA4878A5}" type="sibTrans" cxnId="{DF1BE4D5-E726-406F-BC6B-61C034E80B63}">
      <dgm:prSet/>
      <dgm:spPr/>
      <dgm:t>
        <a:bodyPr/>
        <a:lstStyle/>
        <a:p>
          <a:endParaRPr lang="en-US"/>
        </a:p>
      </dgm:t>
    </dgm:pt>
    <dgm:pt modelId="{9A69F36A-C539-4D91-BD39-A4A2B0C27C4F}">
      <dgm:prSet/>
      <dgm:spPr/>
      <dgm:t>
        <a:bodyPr/>
        <a:lstStyle/>
        <a:p>
          <a:endParaRPr lang="en-US"/>
        </a:p>
      </dgm:t>
    </dgm:pt>
    <dgm:pt modelId="{A9ED9C5B-C9B1-4DF5-8FDA-851FB1DACBD4}" type="parTrans" cxnId="{EE46D61E-E4A3-4B42-9544-399480932048}">
      <dgm:prSet/>
      <dgm:spPr/>
      <dgm:t>
        <a:bodyPr/>
        <a:lstStyle/>
        <a:p>
          <a:endParaRPr lang="en-US"/>
        </a:p>
      </dgm:t>
    </dgm:pt>
    <dgm:pt modelId="{DA65BC0E-D834-49B5-AFA4-9FEE1E72D977}" type="sibTrans" cxnId="{EE46D61E-E4A3-4B42-9544-399480932048}">
      <dgm:prSet/>
      <dgm:spPr/>
      <dgm:t>
        <a:bodyPr/>
        <a:lstStyle/>
        <a:p>
          <a:endParaRPr lang="en-US"/>
        </a:p>
      </dgm:t>
    </dgm:pt>
    <dgm:pt modelId="{E19B83FA-B293-48BD-89FF-00C17B818821}">
      <dgm:prSet/>
      <dgm:spPr/>
      <dgm:t>
        <a:bodyPr/>
        <a:lstStyle/>
        <a:p>
          <a:endParaRPr lang="en-US"/>
        </a:p>
      </dgm:t>
    </dgm:pt>
    <dgm:pt modelId="{D5F54BC6-0F60-4B1C-A77D-7870E0228761}" type="parTrans" cxnId="{6718635A-30B8-4C86-BA75-99BC30B93B3D}">
      <dgm:prSet/>
      <dgm:spPr/>
      <dgm:t>
        <a:bodyPr/>
        <a:lstStyle/>
        <a:p>
          <a:endParaRPr lang="en-US"/>
        </a:p>
      </dgm:t>
    </dgm:pt>
    <dgm:pt modelId="{D71270B7-7B5C-4B7D-86EF-44EBFC80B2E0}" type="sibTrans" cxnId="{6718635A-30B8-4C86-BA75-99BC30B93B3D}">
      <dgm:prSet/>
      <dgm:spPr/>
      <dgm:t>
        <a:bodyPr/>
        <a:lstStyle/>
        <a:p>
          <a:endParaRPr lang="en-US"/>
        </a:p>
      </dgm:t>
    </dgm:pt>
    <dgm:pt modelId="{555C8617-6466-4A90-8154-25276B61B40E}">
      <dgm:prSet custT="1"/>
      <dgm:spPr>
        <a:solidFill>
          <a:schemeClr val="accent2"/>
        </a:solidFill>
      </dgm:spPr>
      <dgm:t>
        <a:bodyPr/>
        <a:lstStyle/>
        <a:p>
          <a:r>
            <a:rPr lang="en-US" sz="4400" b="1" dirty="0" smtClean="0">
              <a:latin typeface="Calibri" pitchFamily="34" charset="0"/>
            </a:rPr>
            <a:t>VHS believes…</a:t>
          </a:r>
          <a:endParaRPr lang="en-US" sz="4400" b="1" dirty="0">
            <a:latin typeface="Calibri" pitchFamily="34" charset="0"/>
          </a:endParaRPr>
        </a:p>
      </dgm:t>
    </dgm:pt>
    <dgm:pt modelId="{999D83DC-3FC4-4A09-9024-4BCD2293162B}" type="parTrans" cxnId="{DB490083-3C9E-4C6B-BCCB-A5CD669A4A5E}">
      <dgm:prSet/>
      <dgm:spPr/>
      <dgm:t>
        <a:bodyPr/>
        <a:lstStyle/>
        <a:p>
          <a:endParaRPr lang="en-US"/>
        </a:p>
      </dgm:t>
    </dgm:pt>
    <dgm:pt modelId="{D4F44EF7-AA61-44EF-9597-2CBB9A7423F9}" type="sibTrans" cxnId="{DB490083-3C9E-4C6B-BCCB-A5CD669A4A5E}">
      <dgm:prSet/>
      <dgm:spPr/>
      <dgm:t>
        <a:bodyPr/>
        <a:lstStyle/>
        <a:p>
          <a:endParaRPr lang="en-US"/>
        </a:p>
      </dgm:t>
    </dgm:pt>
    <dgm:pt modelId="{1206B7F0-E489-4A25-ADDB-486AFEEC14A7}">
      <dgm:prSet/>
      <dgm:spPr/>
      <dgm:t>
        <a:bodyPr/>
        <a:lstStyle/>
        <a:p>
          <a:endParaRPr lang="en-US" dirty="0"/>
        </a:p>
      </dgm:t>
    </dgm:pt>
    <dgm:pt modelId="{456A233D-16C4-4576-BE97-CA80AE2AD60F}" type="parTrans" cxnId="{486AB311-5E51-4742-82F7-9B3984AFFA23}">
      <dgm:prSet/>
      <dgm:spPr/>
      <dgm:t>
        <a:bodyPr/>
        <a:lstStyle/>
        <a:p>
          <a:endParaRPr lang="en-US"/>
        </a:p>
      </dgm:t>
    </dgm:pt>
    <dgm:pt modelId="{1EE5DE50-246F-4005-8CBA-50DAC4FC8B4D}" type="sibTrans" cxnId="{486AB311-5E51-4742-82F7-9B3984AFFA23}">
      <dgm:prSet/>
      <dgm:spPr/>
      <dgm:t>
        <a:bodyPr/>
        <a:lstStyle/>
        <a:p>
          <a:endParaRPr lang="en-US"/>
        </a:p>
      </dgm:t>
    </dgm:pt>
    <dgm:pt modelId="{B54510AB-2484-4827-A727-5FD93AC614E8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 b="0" dirty="0" smtClean="0">
              <a:latin typeface="Calibri" pitchFamily="34" charset="0"/>
            </a:rPr>
            <a:t>in student centered, cohort-based online courses</a:t>
          </a:r>
          <a:endParaRPr lang="en-US" b="0" dirty="0">
            <a:latin typeface="Calibri" pitchFamily="34" charset="0"/>
          </a:endParaRPr>
        </a:p>
      </dgm:t>
    </dgm:pt>
    <dgm:pt modelId="{2DF1BC48-8075-460B-8D54-E1F660A8C322}" type="parTrans" cxnId="{04BA7287-CD33-4A58-8186-B0F99FAD7C90}">
      <dgm:prSet/>
      <dgm:spPr/>
      <dgm:t>
        <a:bodyPr/>
        <a:lstStyle/>
        <a:p>
          <a:endParaRPr lang="en-US"/>
        </a:p>
      </dgm:t>
    </dgm:pt>
    <dgm:pt modelId="{37939078-5BE9-48C9-8C8A-B57540ED1B52}" type="sibTrans" cxnId="{04BA7287-CD33-4A58-8186-B0F99FAD7C90}">
      <dgm:prSet/>
      <dgm:spPr/>
      <dgm:t>
        <a:bodyPr/>
        <a:lstStyle/>
        <a:p>
          <a:endParaRPr lang="en-US"/>
        </a:p>
      </dgm:t>
    </dgm:pt>
    <dgm:pt modelId="{0E7CD453-B4FA-448B-9022-A5B0A0E73000}">
      <dgm:prSet/>
      <dgm:spPr/>
      <dgm:t>
        <a:bodyPr/>
        <a:lstStyle/>
        <a:p>
          <a:r>
            <a:rPr lang="en-US" b="0" dirty="0" smtClean="0">
              <a:latin typeface="Calibri" pitchFamily="34" charset="0"/>
            </a:rPr>
            <a:t>education</a:t>
          </a:r>
          <a:r>
            <a:rPr lang="en-US" dirty="0" smtClean="0">
              <a:latin typeface="Calibri" pitchFamily="34" charset="0"/>
            </a:rPr>
            <a:t>al opportunities should not be limited by barriers of time, space, or lack of qualified instructors</a:t>
          </a:r>
          <a:endParaRPr lang="en-US" dirty="0">
            <a:latin typeface="Calibri" pitchFamily="34" charset="0"/>
          </a:endParaRPr>
        </a:p>
      </dgm:t>
    </dgm:pt>
    <dgm:pt modelId="{2BCC9D6C-6F72-409F-9D25-144375DA1531}" type="parTrans" cxnId="{D0A908FD-0AFB-482F-85F0-187950BBBFE8}">
      <dgm:prSet/>
      <dgm:spPr/>
      <dgm:t>
        <a:bodyPr/>
        <a:lstStyle/>
        <a:p>
          <a:endParaRPr lang="en-US"/>
        </a:p>
      </dgm:t>
    </dgm:pt>
    <dgm:pt modelId="{53BB2FDF-7750-4D2F-BB57-23AAB8AE09E0}" type="sibTrans" cxnId="{D0A908FD-0AFB-482F-85F0-187950BBBFE8}">
      <dgm:prSet/>
      <dgm:spPr/>
      <dgm:t>
        <a:bodyPr/>
        <a:lstStyle/>
        <a:p>
          <a:endParaRPr lang="en-US"/>
        </a:p>
      </dgm:t>
    </dgm:pt>
    <dgm:pt modelId="{3C13DB19-27A5-416F-A8B0-8758B2469AA8}">
      <dgm:prSet/>
      <dgm:spPr/>
      <dgm:t>
        <a:bodyPr/>
        <a:lstStyle/>
        <a:p>
          <a:r>
            <a:rPr lang="en-US" dirty="0" smtClean="0">
              <a:latin typeface="Calibri" pitchFamily="34" charset="0"/>
            </a:rPr>
            <a:t>online teaching should supplement, not supplant, traditional education</a:t>
          </a:r>
          <a:endParaRPr lang="en-US" dirty="0">
            <a:latin typeface="Calibri" pitchFamily="34" charset="0"/>
          </a:endParaRPr>
        </a:p>
      </dgm:t>
    </dgm:pt>
    <dgm:pt modelId="{B5E1D075-77E5-4375-B778-921614ED8A53}" type="parTrans" cxnId="{EC5FDABB-D14B-4967-B4AC-313332680D5F}">
      <dgm:prSet/>
      <dgm:spPr/>
      <dgm:t>
        <a:bodyPr/>
        <a:lstStyle/>
        <a:p>
          <a:endParaRPr lang="en-US"/>
        </a:p>
      </dgm:t>
    </dgm:pt>
    <dgm:pt modelId="{F14EC9AF-351D-4108-BBEE-F19935436040}" type="sibTrans" cxnId="{EC5FDABB-D14B-4967-B4AC-313332680D5F}">
      <dgm:prSet/>
      <dgm:spPr/>
      <dgm:t>
        <a:bodyPr/>
        <a:lstStyle/>
        <a:p>
          <a:endParaRPr lang="en-US"/>
        </a:p>
      </dgm:t>
    </dgm:pt>
    <dgm:pt modelId="{C19F1B85-2524-4589-8B8F-221B4E322E97}">
      <dgm:prSet/>
      <dgm:spPr/>
      <dgm:t>
        <a:bodyPr/>
        <a:lstStyle/>
        <a:p>
          <a:pPr rtl="0"/>
          <a:r>
            <a:rPr lang="en-US" dirty="0" smtClean="0">
              <a:latin typeface="Calibri" pitchFamily="34" charset="0"/>
            </a:rPr>
            <a:t>that a collaborative model allows for sharing of resources to improve the quality of education for all students in the schools, not just VHS students</a:t>
          </a:r>
          <a:endParaRPr lang="en-US" dirty="0">
            <a:latin typeface="Calibri" pitchFamily="34" charset="0"/>
          </a:endParaRPr>
        </a:p>
      </dgm:t>
    </dgm:pt>
    <dgm:pt modelId="{4DF806D4-7103-4E30-BE87-850AA0A11BDE}" type="parTrans" cxnId="{D7087C6F-029D-4EB7-9C8E-FECA9F0791B9}">
      <dgm:prSet/>
      <dgm:spPr/>
      <dgm:t>
        <a:bodyPr/>
        <a:lstStyle/>
        <a:p>
          <a:endParaRPr lang="en-US"/>
        </a:p>
      </dgm:t>
    </dgm:pt>
    <dgm:pt modelId="{45E18040-DDBB-46BC-85D6-EFEB829E7181}" type="sibTrans" cxnId="{D7087C6F-029D-4EB7-9C8E-FECA9F0791B9}">
      <dgm:prSet/>
      <dgm:spPr/>
      <dgm:t>
        <a:bodyPr/>
        <a:lstStyle/>
        <a:p>
          <a:endParaRPr lang="en-US"/>
        </a:p>
      </dgm:t>
    </dgm:pt>
    <dgm:pt modelId="{2D934049-7AA6-4166-9297-A060B97D1BEE}" type="pres">
      <dgm:prSet presAssocID="{4052380B-763B-47C1-99FB-BD416A51169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140DFC1-35C3-4AC9-AE6C-EC3F768A0AA3}" type="pres">
      <dgm:prSet presAssocID="{4052380B-763B-47C1-99FB-BD416A51169F}" presName="matrix" presStyleCnt="0"/>
      <dgm:spPr/>
    </dgm:pt>
    <dgm:pt modelId="{715AC661-F029-4F47-9F1D-AF99F6EF10BC}" type="pres">
      <dgm:prSet presAssocID="{4052380B-763B-47C1-99FB-BD416A51169F}" presName="tile1" presStyleLbl="node1" presStyleIdx="0" presStyleCnt="4"/>
      <dgm:spPr/>
      <dgm:t>
        <a:bodyPr/>
        <a:lstStyle/>
        <a:p>
          <a:endParaRPr lang="en-US"/>
        </a:p>
      </dgm:t>
    </dgm:pt>
    <dgm:pt modelId="{7C892CBE-B117-4C1F-90C7-59CF465323DE}" type="pres">
      <dgm:prSet presAssocID="{4052380B-763B-47C1-99FB-BD416A51169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80BE08-AECE-4F13-83CE-5ACA6E1C0C2C}" type="pres">
      <dgm:prSet presAssocID="{4052380B-763B-47C1-99FB-BD416A51169F}" presName="tile2" presStyleLbl="node1" presStyleIdx="1" presStyleCnt="4"/>
      <dgm:spPr/>
      <dgm:t>
        <a:bodyPr/>
        <a:lstStyle/>
        <a:p>
          <a:endParaRPr lang="en-US"/>
        </a:p>
      </dgm:t>
    </dgm:pt>
    <dgm:pt modelId="{91167811-52FA-46E4-AD70-C002D130423D}" type="pres">
      <dgm:prSet presAssocID="{4052380B-763B-47C1-99FB-BD416A51169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62E3D0-C690-47B4-AC75-1DFAC3D10B9C}" type="pres">
      <dgm:prSet presAssocID="{4052380B-763B-47C1-99FB-BD416A51169F}" presName="tile3" presStyleLbl="node1" presStyleIdx="2" presStyleCnt="4"/>
      <dgm:spPr/>
      <dgm:t>
        <a:bodyPr/>
        <a:lstStyle/>
        <a:p>
          <a:endParaRPr lang="en-US"/>
        </a:p>
      </dgm:t>
    </dgm:pt>
    <dgm:pt modelId="{F86DA4D4-56E0-442A-B13E-BE4BEDD3C68D}" type="pres">
      <dgm:prSet presAssocID="{4052380B-763B-47C1-99FB-BD416A51169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783659-0589-4707-BD18-731D0C86A010}" type="pres">
      <dgm:prSet presAssocID="{4052380B-763B-47C1-99FB-BD416A51169F}" presName="tile4" presStyleLbl="node1" presStyleIdx="3" presStyleCnt="4"/>
      <dgm:spPr/>
      <dgm:t>
        <a:bodyPr/>
        <a:lstStyle/>
        <a:p>
          <a:endParaRPr lang="en-US"/>
        </a:p>
      </dgm:t>
    </dgm:pt>
    <dgm:pt modelId="{C016501C-3F69-4E3E-A894-74C3AA36FAD4}" type="pres">
      <dgm:prSet presAssocID="{4052380B-763B-47C1-99FB-BD416A51169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59AF9B-E943-4287-8480-B221AEBE9A61}" type="pres">
      <dgm:prSet presAssocID="{4052380B-763B-47C1-99FB-BD416A51169F}" presName="centerTile" presStyleLbl="fgShp" presStyleIdx="0" presStyleCnt="1" custScaleX="158192" custScaleY="101205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6718635A-30B8-4C86-BA75-99BC30B93B3D}" srcId="{4052380B-763B-47C1-99FB-BD416A51169F}" destId="{E19B83FA-B293-48BD-89FF-00C17B818821}" srcOrd="4" destOrd="0" parTransId="{D5F54BC6-0F60-4B1C-A77D-7870E0228761}" sibTransId="{D71270B7-7B5C-4B7D-86EF-44EBFC80B2E0}"/>
    <dgm:cxn modelId="{6D8757CF-2971-418A-8F79-EEBE1E464B1F}" type="presOf" srcId="{4052380B-763B-47C1-99FB-BD416A51169F}" destId="{2D934049-7AA6-4166-9297-A060B97D1BEE}" srcOrd="0" destOrd="0" presId="urn:microsoft.com/office/officeart/2005/8/layout/matrix1"/>
    <dgm:cxn modelId="{3C478393-9750-4252-8620-09D84BBFB9BF}" type="presOf" srcId="{555C8617-6466-4A90-8154-25276B61B40E}" destId="{3659AF9B-E943-4287-8480-B221AEBE9A61}" srcOrd="0" destOrd="0" presId="urn:microsoft.com/office/officeart/2005/8/layout/matrix1"/>
    <dgm:cxn modelId="{3119488F-EBD8-4029-9E1D-D9D8A5CE8E17}" type="presOf" srcId="{0E7CD453-B4FA-448B-9022-A5B0A0E73000}" destId="{4480BE08-AECE-4F13-83CE-5ACA6E1C0C2C}" srcOrd="0" destOrd="0" presId="urn:microsoft.com/office/officeart/2005/8/layout/matrix1"/>
    <dgm:cxn modelId="{5CE65757-893E-4593-B14A-7CC9CA7112F0}" type="presOf" srcId="{B54510AB-2484-4827-A727-5FD93AC614E8}" destId="{7C892CBE-B117-4C1F-90C7-59CF465323DE}" srcOrd="1" destOrd="0" presId="urn:microsoft.com/office/officeart/2005/8/layout/matrix1"/>
    <dgm:cxn modelId="{7817EBCC-7A7E-4487-84E7-B8726BF0E3C3}" type="presOf" srcId="{C19F1B85-2524-4589-8B8F-221B4E322E97}" destId="{C016501C-3F69-4E3E-A894-74C3AA36FAD4}" srcOrd="1" destOrd="0" presId="urn:microsoft.com/office/officeart/2005/8/layout/matrix1"/>
    <dgm:cxn modelId="{04BA7287-CD33-4A58-8186-B0F99FAD7C90}" srcId="{555C8617-6466-4A90-8154-25276B61B40E}" destId="{B54510AB-2484-4827-A727-5FD93AC614E8}" srcOrd="0" destOrd="0" parTransId="{2DF1BC48-8075-460B-8D54-E1F660A8C322}" sibTransId="{37939078-5BE9-48C9-8C8A-B57540ED1B52}"/>
    <dgm:cxn modelId="{D7087C6F-029D-4EB7-9C8E-FECA9F0791B9}" srcId="{555C8617-6466-4A90-8154-25276B61B40E}" destId="{C19F1B85-2524-4589-8B8F-221B4E322E97}" srcOrd="3" destOrd="0" parTransId="{4DF806D4-7103-4E30-BE87-850AA0A11BDE}" sibTransId="{45E18040-DDBB-46BC-85D6-EFEB829E7181}"/>
    <dgm:cxn modelId="{AF918769-0E21-4BB4-A0F9-4FE0432832D1}" type="presOf" srcId="{3C13DB19-27A5-416F-A8B0-8758B2469AA8}" destId="{2562E3D0-C690-47B4-AC75-1DFAC3D10B9C}" srcOrd="0" destOrd="0" presId="urn:microsoft.com/office/officeart/2005/8/layout/matrix1"/>
    <dgm:cxn modelId="{D0A908FD-0AFB-482F-85F0-187950BBBFE8}" srcId="{555C8617-6466-4A90-8154-25276B61B40E}" destId="{0E7CD453-B4FA-448B-9022-A5B0A0E73000}" srcOrd="1" destOrd="0" parTransId="{2BCC9D6C-6F72-409F-9D25-144375DA1531}" sibTransId="{53BB2FDF-7750-4D2F-BB57-23AAB8AE09E0}"/>
    <dgm:cxn modelId="{9B3C09E0-5057-4229-A0CA-A204407ADD8D}" type="presOf" srcId="{B54510AB-2484-4827-A727-5FD93AC614E8}" destId="{715AC661-F029-4F47-9F1D-AF99F6EF10BC}" srcOrd="0" destOrd="0" presId="urn:microsoft.com/office/officeart/2005/8/layout/matrix1"/>
    <dgm:cxn modelId="{CE725CBE-6DAE-4390-BB50-C15AA492EF24}" type="presOf" srcId="{0E7CD453-B4FA-448B-9022-A5B0A0E73000}" destId="{91167811-52FA-46E4-AD70-C002D130423D}" srcOrd="1" destOrd="0" presId="urn:microsoft.com/office/officeart/2005/8/layout/matrix1"/>
    <dgm:cxn modelId="{EE46D61E-E4A3-4B42-9544-399480932048}" srcId="{4052380B-763B-47C1-99FB-BD416A51169F}" destId="{9A69F36A-C539-4D91-BD39-A4A2B0C27C4F}" srcOrd="3" destOrd="0" parTransId="{A9ED9C5B-C9B1-4DF5-8FDA-851FB1DACBD4}" sibTransId="{DA65BC0E-D834-49B5-AFA4-9FEE1E72D977}"/>
    <dgm:cxn modelId="{EC5FDABB-D14B-4967-B4AC-313332680D5F}" srcId="{555C8617-6466-4A90-8154-25276B61B40E}" destId="{3C13DB19-27A5-416F-A8B0-8758B2469AA8}" srcOrd="2" destOrd="0" parTransId="{B5E1D075-77E5-4375-B778-921614ED8A53}" sibTransId="{F14EC9AF-351D-4108-BBEE-F19935436040}"/>
    <dgm:cxn modelId="{DF1BE4D5-E726-406F-BC6B-61C034E80B63}" srcId="{4052380B-763B-47C1-99FB-BD416A51169F}" destId="{780A0B11-5552-4CAE-BDA4-54BAE887EDF8}" srcOrd="2" destOrd="0" parTransId="{3816251D-E307-45D6-969D-9E7916E4F7FB}" sibTransId="{E2021FE7-CEB7-47CA-967D-9C25DA4878A5}"/>
    <dgm:cxn modelId="{486AB311-5E51-4742-82F7-9B3984AFFA23}" srcId="{4052380B-763B-47C1-99FB-BD416A51169F}" destId="{1206B7F0-E489-4A25-ADDB-486AFEEC14A7}" srcOrd="1" destOrd="0" parTransId="{456A233D-16C4-4576-BE97-CA80AE2AD60F}" sibTransId="{1EE5DE50-246F-4005-8CBA-50DAC4FC8B4D}"/>
    <dgm:cxn modelId="{C9087FED-7FF0-4872-A582-4CF383901FED}" type="presOf" srcId="{C19F1B85-2524-4589-8B8F-221B4E322E97}" destId="{DB783659-0589-4707-BD18-731D0C86A010}" srcOrd="0" destOrd="0" presId="urn:microsoft.com/office/officeart/2005/8/layout/matrix1"/>
    <dgm:cxn modelId="{DB490083-3C9E-4C6B-BCCB-A5CD669A4A5E}" srcId="{4052380B-763B-47C1-99FB-BD416A51169F}" destId="{555C8617-6466-4A90-8154-25276B61B40E}" srcOrd="0" destOrd="0" parTransId="{999D83DC-3FC4-4A09-9024-4BCD2293162B}" sibTransId="{D4F44EF7-AA61-44EF-9597-2CBB9A7423F9}"/>
    <dgm:cxn modelId="{DC95C2FF-0E5B-478C-93F3-460B608EFE64}" type="presOf" srcId="{3C13DB19-27A5-416F-A8B0-8758B2469AA8}" destId="{F86DA4D4-56E0-442A-B13E-BE4BEDD3C68D}" srcOrd="1" destOrd="0" presId="urn:microsoft.com/office/officeart/2005/8/layout/matrix1"/>
    <dgm:cxn modelId="{A62A0D3E-7538-4BCF-BD47-A359199E567A}" type="presParOf" srcId="{2D934049-7AA6-4166-9297-A060B97D1BEE}" destId="{5140DFC1-35C3-4AC9-AE6C-EC3F768A0AA3}" srcOrd="0" destOrd="0" presId="urn:microsoft.com/office/officeart/2005/8/layout/matrix1"/>
    <dgm:cxn modelId="{24B4A451-A5B4-4E55-81E0-1E885BE4D7E9}" type="presParOf" srcId="{5140DFC1-35C3-4AC9-AE6C-EC3F768A0AA3}" destId="{715AC661-F029-4F47-9F1D-AF99F6EF10BC}" srcOrd="0" destOrd="0" presId="urn:microsoft.com/office/officeart/2005/8/layout/matrix1"/>
    <dgm:cxn modelId="{7DF9F1FD-AAF9-4838-BAE6-3F869DD19AB3}" type="presParOf" srcId="{5140DFC1-35C3-4AC9-AE6C-EC3F768A0AA3}" destId="{7C892CBE-B117-4C1F-90C7-59CF465323DE}" srcOrd="1" destOrd="0" presId="urn:microsoft.com/office/officeart/2005/8/layout/matrix1"/>
    <dgm:cxn modelId="{1BFB6883-DBC9-4263-AD43-B10B1B3D8856}" type="presParOf" srcId="{5140DFC1-35C3-4AC9-AE6C-EC3F768A0AA3}" destId="{4480BE08-AECE-4F13-83CE-5ACA6E1C0C2C}" srcOrd="2" destOrd="0" presId="urn:microsoft.com/office/officeart/2005/8/layout/matrix1"/>
    <dgm:cxn modelId="{A176C6B8-D341-48B7-AD60-A69A591A9166}" type="presParOf" srcId="{5140DFC1-35C3-4AC9-AE6C-EC3F768A0AA3}" destId="{91167811-52FA-46E4-AD70-C002D130423D}" srcOrd="3" destOrd="0" presId="urn:microsoft.com/office/officeart/2005/8/layout/matrix1"/>
    <dgm:cxn modelId="{F85A12F2-A1A0-427B-B391-27D11D76710F}" type="presParOf" srcId="{5140DFC1-35C3-4AC9-AE6C-EC3F768A0AA3}" destId="{2562E3D0-C690-47B4-AC75-1DFAC3D10B9C}" srcOrd="4" destOrd="0" presId="urn:microsoft.com/office/officeart/2005/8/layout/matrix1"/>
    <dgm:cxn modelId="{868BFE23-8098-46ED-A425-EF57D4155123}" type="presParOf" srcId="{5140DFC1-35C3-4AC9-AE6C-EC3F768A0AA3}" destId="{F86DA4D4-56E0-442A-B13E-BE4BEDD3C68D}" srcOrd="5" destOrd="0" presId="urn:microsoft.com/office/officeart/2005/8/layout/matrix1"/>
    <dgm:cxn modelId="{F26CB237-FC49-4F80-8730-445E157FDFBB}" type="presParOf" srcId="{5140DFC1-35C3-4AC9-AE6C-EC3F768A0AA3}" destId="{DB783659-0589-4707-BD18-731D0C86A010}" srcOrd="6" destOrd="0" presId="urn:microsoft.com/office/officeart/2005/8/layout/matrix1"/>
    <dgm:cxn modelId="{06175587-45E3-4D3A-AAD4-F94FB5E2CBD7}" type="presParOf" srcId="{5140DFC1-35C3-4AC9-AE6C-EC3F768A0AA3}" destId="{C016501C-3F69-4E3E-A894-74C3AA36FAD4}" srcOrd="7" destOrd="0" presId="urn:microsoft.com/office/officeart/2005/8/layout/matrix1"/>
    <dgm:cxn modelId="{0BAF1321-F99E-4E77-8EB5-3B95A77CDE1B}" type="presParOf" srcId="{2D934049-7AA6-4166-9297-A060B97D1BEE}" destId="{3659AF9B-E943-4287-8480-B221AEBE9A61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2ED52D-2E8E-4FD8-BCAB-1D1D88A1F0B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EDAC22-3DB0-447F-9F20-66EBC4299D5A}" type="pres">
      <dgm:prSet presAssocID="{0E2ED52D-2E8E-4FD8-BCAB-1D1D88A1F0B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30928253-5FA7-4718-B198-D4ABB78B90A9}" type="presOf" srcId="{0E2ED52D-2E8E-4FD8-BCAB-1D1D88A1F0BD}" destId="{FEEDAC22-3DB0-447F-9F20-66EBC4299D5A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759C3C-27F5-4D12-A401-435E3412900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1DABBDF-DBF2-4CEC-9161-098D0F0D940D}">
      <dgm:prSet/>
      <dgm:spPr>
        <a:solidFill>
          <a:schemeClr val="accent4"/>
        </a:solidFill>
      </dgm:spPr>
      <dgm:t>
        <a:bodyPr/>
        <a:lstStyle/>
        <a:p>
          <a:pPr rtl="0"/>
          <a:r>
            <a:rPr lang="en-US" dirty="0" smtClean="0">
              <a:latin typeface="Calibri" pitchFamily="34" charset="0"/>
            </a:rPr>
            <a:t>Funding</a:t>
          </a:r>
          <a:endParaRPr lang="en-US" dirty="0">
            <a:latin typeface="Calibri" pitchFamily="34" charset="0"/>
          </a:endParaRPr>
        </a:p>
      </dgm:t>
    </dgm:pt>
    <dgm:pt modelId="{5108ED4A-0C12-4570-8CAA-A765BDF6957B}" type="parTrans" cxnId="{8486C981-0C57-4F1E-8B8F-592A44F219FC}">
      <dgm:prSet/>
      <dgm:spPr/>
      <dgm:t>
        <a:bodyPr/>
        <a:lstStyle/>
        <a:p>
          <a:endParaRPr lang="en-US"/>
        </a:p>
      </dgm:t>
    </dgm:pt>
    <dgm:pt modelId="{6B9D3A9C-76A7-4BF9-AC00-D614B7E7D8DA}" type="sibTrans" cxnId="{8486C981-0C57-4F1E-8B8F-592A44F219FC}">
      <dgm:prSet/>
      <dgm:spPr/>
      <dgm:t>
        <a:bodyPr/>
        <a:lstStyle/>
        <a:p>
          <a:endParaRPr lang="en-US"/>
        </a:p>
      </dgm:t>
    </dgm:pt>
    <dgm:pt modelId="{04A5BAEF-7EC1-4858-AE6D-AA8D3221CB0C}">
      <dgm:prSet/>
      <dgm:spPr>
        <a:solidFill>
          <a:schemeClr val="accent4"/>
        </a:solidFill>
      </dgm:spPr>
      <dgm:t>
        <a:bodyPr/>
        <a:lstStyle/>
        <a:p>
          <a:pPr rtl="0"/>
          <a:r>
            <a:rPr lang="en-US" dirty="0" smtClean="0">
              <a:latin typeface="Calibri" pitchFamily="34" charset="0"/>
            </a:rPr>
            <a:t>Timing</a:t>
          </a:r>
          <a:endParaRPr lang="en-US" dirty="0">
            <a:latin typeface="Calibri" pitchFamily="34" charset="0"/>
          </a:endParaRPr>
        </a:p>
      </dgm:t>
    </dgm:pt>
    <dgm:pt modelId="{381539AE-E029-43B4-A0E4-2EB6953A271F}" type="parTrans" cxnId="{0197D119-294B-4690-ABA4-47EDC847513B}">
      <dgm:prSet/>
      <dgm:spPr/>
      <dgm:t>
        <a:bodyPr/>
        <a:lstStyle/>
        <a:p>
          <a:endParaRPr lang="en-US"/>
        </a:p>
      </dgm:t>
    </dgm:pt>
    <dgm:pt modelId="{83FC7A8A-4A16-40FE-A396-1F38AE9BA6FF}" type="sibTrans" cxnId="{0197D119-294B-4690-ABA4-47EDC847513B}">
      <dgm:prSet/>
      <dgm:spPr/>
      <dgm:t>
        <a:bodyPr/>
        <a:lstStyle/>
        <a:p>
          <a:endParaRPr lang="en-US"/>
        </a:p>
      </dgm:t>
    </dgm:pt>
    <dgm:pt modelId="{3001E908-B07F-4E80-BDBF-E5115DD2C5D1}">
      <dgm:prSet/>
      <dgm:spPr>
        <a:solidFill>
          <a:schemeClr val="accent4"/>
        </a:solidFill>
      </dgm:spPr>
      <dgm:t>
        <a:bodyPr/>
        <a:lstStyle/>
        <a:p>
          <a:pPr rtl="0"/>
          <a:r>
            <a:rPr lang="en-US" dirty="0" smtClean="0">
              <a:latin typeface="Calibri" pitchFamily="34" charset="0"/>
            </a:rPr>
            <a:t>Technology</a:t>
          </a:r>
          <a:endParaRPr lang="en-US" dirty="0">
            <a:latin typeface="Calibri" pitchFamily="34" charset="0"/>
          </a:endParaRPr>
        </a:p>
      </dgm:t>
    </dgm:pt>
    <dgm:pt modelId="{F872A2A0-7EDB-4C61-9B20-5834FF80DB8F}" type="parTrans" cxnId="{0D31787A-1BCA-4416-A9B2-979EF5777E55}">
      <dgm:prSet/>
      <dgm:spPr/>
      <dgm:t>
        <a:bodyPr/>
        <a:lstStyle/>
        <a:p>
          <a:endParaRPr lang="en-US"/>
        </a:p>
      </dgm:t>
    </dgm:pt>
    <dgm:pt modelId="{735A4515-8135-4A06-9283-ED5B5D1973F4}" type="sibTrans" cxnId="{0D31787A-1BCA-4416-A9B2-979EF5777E55}">
      <dgm:prSet/>
      <dgm:spPr/>
      <dgm:t>
        <a:bodyPr/>
        <a:lstStyle/>
        <a:p>
          <a:endParaRPr lang="en-US"/>
        </a:p>
      </dgm:t>
    </dgm:pt>
    <dgm:pt modelId="{A3533478-62CE-4E13-A9D5-51DDBA99CF26}">
      <dgm:prSet/>
      <dgm:spPr>
        <a:solidFill>
          <a:schemeClr val="accent4"/>
        </a:solidFill>
      </dgm:spPr>
      <dgm:t>
        <a:bodyPr/>
        <a:lstStyle/>
        <a:p>
          <a:pPr rtl="0"/>
          <a:r>
            <a:rPr lang="en-US" dirty="0" smtClean="0">
              <a:latin typeface="Calibri" pitchFamily="34" charset="0"/>
            </a:rPr>
            <a:t>Organization</a:t>
          </a:r>
          <a:endParaRPr lang="en-US" dirty="0">
            <a:latin typeface="Calibri" pitchFamily="34" charset="0"/>
          </a:endParaRPr>
        </a:p>
      </dgm:t>
    </dgm:pt>
    <dgm:pt modelId="{D098E2A3-ECFF-4B67-B0A9-7D9D4E4955DB}" type="parTrans" cxnId="{07DC3125-A5C7-4CF4-A055-5B1B668728EB}">
      <dgm:prSet/>
      <dgm:spPr/>
      <dgm:t>
        <a:bodyPr/>
        <a:lstStyle/>
        <a:p>
          <a:endParaRPr lang="en-US"/>
        </a:p>
      </dgm:t>
    </dgm:pt>
    <dgm:pt modelId="{40C68B39-C99C-4538-BF9C-D9A956008CDE}" type="sibTrans" cxnId="{07DC3125-A5C7-4CF4-A055-5B1B668728EB}">
      <dgm:prSet/>
      <dgm:spPr/>
      <dgm:t>
        <a:bodyPr/>
        <a:lstStyle/>
        <a:p>
          <a:endParaRPr lang="en-US"/>
        </a:p>
      </dgm:t>
    </dgm:pt>
    <dgm:pt modelId="{4525BD95-F90C-4FD9-BE87-F2648EF9C5D6}">
      <dgm:prSet/>
      <dgm:spPr>
        <a:solidFill>
          <a:schemeClr val="accent4"/>
        </a:solidFill>
      </dgm:spPr>
      <dgm:t>
        <a:bodyPr/>
        <a:lstStyle/>
        <a:p>
          <a:pPr rtl="0"/>
          <a:r>
            <a:rPr lang="en-US" dirty="0" smtClean="0">
              <a:latin typeface="Calibri" pitchFamily="34" charset="0"/>
            </a:rPr>
            <a:t>Delivery</a:t>
          </a:r>
          <a:endParaRPr lang="en-US" dirty="0">
            <a:latin typeface="Calibri" pitchFamily="34" charset="0"/>
          </a:endParaRPr>
        </a:p>
      </dgm:t>
    </dgm:pt>
    <dgm:pt modelId="{41A865EC-78B0-4B0B-96B2-D8A59C1F0FE7}" type="parTrans" cxnId="{92924114-C0D8-434F-9A2E-342D93D80758}">
      <dgm:prSet/>
      <dgm:spPr/>
      <dgm:t>
        <a:bodyPr/>
        <a:lstStyle/>
        <a:p>
          <a:endParaRPr lang="en-US"/>
        </a:p>
      </dgm:t>
    </dgm:pt>
    <dgm:pt modelId="{46727699-622F-4D78-8D9B-92C598E83ED9}" type="sibTrans" cxnId="{92924114-C0D8-434F-9A2E-342D93D80758}">
      <dgm:prSet/>
      <dgm:spPr/>
      <dgm:t>
        <a:bodyPr/>
        <a:lstStyle/>
        <a:p>
          <a:endParaRPr lang="en-US"/>
        </a:p>
      </dgm:t>
    </dgm:pt>
    <dgm:pt modelId="{C13BAEAB-DDA7-4BB2-AD96-21D7AFCE5591}" type="pres">
      <dgm:prSet presAssocID="{04759C3C-27F5-4D12-A401-435E3412900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C23EA76-7B53-4446-8E32-09225A57A2A2}" type="pres">
      <dgm:prSet presAssocID="{71DABBDF-DBF2-4CEC-9161-098D0F0D940D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07A9BF-91C7-48D6-903B-8A5D616B4A4E}" type="pres">
      <dgm:prSet presAssocID="{6B9D3A9C-76A7-4BF9-AC00-D614B7E7D8DA}" presName="spacer" presStyleCnt="0"/>
      <dgm:spPr/>
    </dgm:pt>
    <dgm:pt modelId="{319A8507-0A8A-4229-B5C0-29D3CF0E6E5C}" type="pres">
      <dgm:prSet presAssocID="{04A5BAEF-7EC1-4858-AE6D-AA8D3221CB0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347B80-0A09-4B87-80FA-89A90FDDDDDE}" type="pres">
      <dgm:prSet presAssocID="{83FC7A8A-4A16-40FE-A396-1F38AE9BA6FF}" presName="spacer" presStyleCnt="0"/>
      <dgm:spPr/>
    </dgm:pt>
    <dgm:pt modelId="{B3B0A838-4D79-4859-802D-970D3576C4D9}" type="pres">
      <dgm:prSet presAssocID="{3001E908-B07F-4E80-BDBF-E5115DD2C5D1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2B5B04-BDDA-411C-8A86-C680E6861603}" type="pres">
      <dgm:prSet presAssocID="{735A4515-8135-4A06-9283-ED5B5D1973F4}" presName="spacer" presStyleCnt="0"/>
      <dgm:spPr/>
    </dgm:pt>
    <dgm:pt modelId="{5DE5C1B5-B003-4650-9F1E-C57F68F1DA7E}" type="pres">
      <dgm:prSet presAssocID="{A3533478-62CE-4E13-A9D5-51DDBA99CF26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FA889A-826F-47C7-B84D-F0056C7EB8D1}" type="pres">
      <dgm:prSet presAssocID="{40C68B39-C99C-4538-BF9C-D9A956008CDE}" presName="spacer" presStyleCnt="0"/>
      <dgm:spPr/>
    </dgm:pt>
    <dgm:pt modelId="{D5DAD88C-7911-438A-AD24-BB318A6EDCDA}" type="pres">
      <dgm:prSet presAssocID="{4525BD95-F90C-4FD9-BE87-F2648EF9C5D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85C3EF-19C1-43B2-8450-5D9F700ABF30}" type="presOf" srcId="{3001E908-B07F-4E80-BDBF-E5115DD2C5D1}" destId="{B3B0A838-4D79-4859-802D-970D3576C4D9}" srcOrd="0" destOrd="0" presId="urn:microsoft.com/office/officeart/2005/8/layout/vList2"/>
    <dgm:cxn modelId="{8486C981-0C57-4F1E-8B8F-592A44F219FC}" srcId="{04759C3C-27F5-4D12-A401-435E3412900A}" destId="{71DABBDF-DBF2-4CEC-9161-098D0F0D940D}" srcOrd="0" destOrd="0" parTransId="{5108ED4A-0C12-4570-8CAA-A765BDF6957B}" sibTransId="{6B9D3A9C-76A7-4BF9-AC00-D614B7E7D8DA}"/>
    <dgm:cxn modelId="{07DC3125-A5C7-4CF4-A055-5B1B668728EB}" srcId="{04759C3C-27F5-4D12-A401-435E3412900A}" destId="{A3533478-62CE-4E13-A9D5-51DDBA99CF26}" srcOrd="3" destOrd="0" parTransId="{D098E2A3-ECFF-4B67-B0A9-7D9D4E4955DB}" sibTransId="{40C68B39-C99C-4538-BF9C-D9A956008CDE}"/>
    <dgm:cxn modelId="{D1E65CFE-5CEA-4A83-B0B8-E8534B4B1F57}" type="presOf" srcId="{A3533478-62CE-4E13-A9D5-51DDBA99CF26}" destId="{5DE5C1B5-B003-4650-9F1E-C57F68F1DA7E}" srcOrd="0" destOrd="0" presId="urn:microsoft.com/office/officeart/2005/8/layout/vList2"/>
    <dgm:cxn modelId="{0D31787A-1BCA-4416-A9B2-979EF5777E55}" srcId="{04759C3C-27F5-4D12-A401-435E3412900A}" destId="{3001E908-B07F-4E80-BDBF-E5115DD2C5D1}" srcOrd="2" destOrd="0" parTransId="{F872A2A0-7EDB-4C61-9B20-5834FF80DB8F}" sibTransId="{735A4515-8135-4A06-9283-ED5B5D1973F4}"/>
    <dgm:cxn modelId="{0197D119-294B-4690-ABA4-47EDC847513B}" srcId="{04759C3C-27F5-4D12-A401-435E3412900A}" destId="{04A5BAEF-7EC1-4858-AE6D-AA8D3221CB0C}" srcOrd="1" destOrd="0" parTransId="{381539AE-E029-43B4-A0E4-2EB6953A271F}" sibTransId="{83FC7A8A-4A16-40FE-A396-1F38AE9BA6FF}"/>
    <dgm:cxn modelId="{0D5CD791-1B6D-42B2-968B-B31D4868FA1E}" type="presOf" srcId="{04759C3C-27F5-4D12-A401-435E3412900A}" destId="{C13BAEAB-DDA7-4BB2-AD96-21D7AFCE5591}" srcOrd="0" destOrd="0" presId="urn:microsoft.com/office/officeart/2005/8/layout/vList2"/>
    <dgm:cxn modelId="{913A0ECE-7DB6-44E0-8128-20B5D784FC07}" type="presOf" srcId="{04A5BAEF-7EC1-4858-AE6D-AA8D3221CB0C}" destId="{319A8507-0A8A-4229-B5C0-29D3CF0E6E5C}" srcOrd="0" destOrd="0" presId="urn:microsoft.com/office/officeart/2005/8/layout/vList2"/>
    <dgm:cxn modelId="{BA5D2F87-BE8B-4B6D-A0EF-D539B97669F1}" type="presOf" srcId="{71DABBDF-DBF2-4CEC-9161-098D0F0D940D}" destId="{FC23EA76-7B53-4446-8E32-09225A57A2A2}" srcOrd="0" destOrd="0" presId="urn:microsoft.com/office/officeart/2005/8/layout/vList2"/>
    <dgm:cxn modelId="{3F6D4828-5CDD-4651-9F16-6E4189265166}" type="presOf" srcId="{4525BD95-F90C-4FD9-BE87-F2648EF9C5D6}" destId="{D5DAD88C-7911-438A-AD24-BB318A6EDCDA}" srcOrd="0" destOrd="0" presId="urn:microsoft.com/office/officeart/2005/8/layout/vList2"/>
    <dgm:cxn modelId="{92924114-C0D8-434F-9A2E-342D93D80758}" srcId="{04759C3C-27F5-4D12-A401-435E3412900A}" destId="{4525BD95-F90C-4FD9-BE87-F2648EF9C5D6}" srcOrd="4" destOrd="0" parTransId="{41A865EC-78B0-4B0B-96B2-D8A59C1F0FE7}" sibTransId="{46727699-622F-4D78-8D9B-92C598E83ED9}"/>
    <dgm:cxn modelId="{414A235F-6DFA-4D5C-83E6-D93C91A9BEB9}" type="presParOf" srcId="{C13BAEAB-DDA7-4BB2-AD96-21D7AFCE5591}" destId="{FC23EA76-7B53-4446-8E32-09225A57A2A2}" srcOrd="0" destOrd="0" presId="urn:microsoft.com/office/officeart/2005/8/layout/vList2"/>
    <dgm:cxn modelId="{19720A8D-AB73-4ABD-B35A-1D4A0F2B41D2}" type="presParOf" srcId="{C13BAEAB-DDA7-4BB2-AD96-21D7AFCE5591}" destId="{1807A9BF-91C7-48D6-903B-8A5D616B4A4E}" srcOrd="1" destOrd="0" presId="urn:microsoft.com/office/officeart/2005/8/layout/vList2"/>
    <dgm:cxn modelId="{53DC5CEC-34CF-4225-990C-B8DD6AC17F87}" type="presParOf" srcId="{C13BAEAB-DDA7-4BB2-AD96-21D7AFCE5591}" destId="{319A8507-0A8A-4229-B5C0-29D3CF0E6E5C}" srcOrd="2" destOrd="0" presId="urn:microsoft.com/office/officeart/2005/8/layout/vList2"/>
    <dgm:cxn modelId="{FACEF497-AA10-43CD-BF03-54AE8E6BE61D}" type="presParOf" srcId="{C13BAEAB-DDA7-4BB2-AD96-21D7AFCE5591}" destId="{49347B80-0A09-4B87-80FA-89A90FDDDDDE}" srcOrd="3" destOrd="0" presId="urn:microsoft.com/office/officeart/2005/8/layout/vList2"/>
    <dgm:cxn modelId="{3217A052-4A62-4CFE-8690-28B273AF57B6}" type="presParOf" srcId="{C13BAEAB-DDA7-4BB2-AD96-21D7AFCE5591}" destId="{B3B0A838-4D79-4859-802D-970D3576C4D9}" srcOrd="4" destOrd="0" presId="urn:microsoft.com/office/officeart/2005/8/layout/vList2"/>
    <dgm:cxn modelId="{57DE3362-ED7C-499B-BA48-F5BEDCDED448}" type="presParOf" srcId="{C13BAEAB-DDA7-4BB2-AD96-21D7AFCE5591}" destId="{332B5B04-BDDA-411C-8A86-C680E6861603}" srcOrd="5" destOrd="0" presId="urn:microsoft.com/office/officeart/2005/8/layout/vList2"/>
    <dgm:cxn modelId="{06DEF991-265A-414E-B119-19BAC2F1D546}" type="presParOf" srcId="{C13BAEAB-DDA7-4BB2-AD96-21D7AFCE5591}" destId="{5DE5C1B5-B003-4650-9F1E-C57F68F1DA7E}" srcOrd="6" destOrd="0" presId="urn:microsoft.com/office/officeart/2005/8/layout/vList2"/>
    <dgm:cxn modelId="{9B72FAA1-180E-4744-9A0A-FEB86EDCB403}" type="presParOf" srcId="{C13BAEAB-DDA7-4BB2-AD96-21D7AFCE5591}" destId="{93FA889A-826F-47C7-B84D-F0056C7EB8D1}" srcOrd="7" destOrd="0" presId="urn:microsoft.com/office/officeart/2005/8/layout/vList2"/>
    <dgm:cxn modelId="{871C3A80-FCD3-4FFF-BC74-3991FB9B2474}" type="presParOf" srcId="{C13BAEAB-DDA7-4BB2-AD96-21D7AFCE5591}" destId="{D5DAD88C-7911-438A-AD24-BB318A6EDCD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FC59646-C404-4876-9089-8CCDB32EB6EE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431DE1-E314-42EE-B751-63CDDD16004C}">
      <dgm:prSet/>
      <dgm:spPr>
        <a:solidFill>
          <a:schemeClr val="accent2"/>
        </a:solidFill>
      </dgm:spPr>
      <dgm:t>
        <a:bodyPr/>
        <a:lstStyle/>
        <a:p>
          <a:pPr rtl="0"/>
          <a:r>
            <a:rPr lang="en-US" dirty="0" smtClean="0"/>
            <a:t>Plan ahead and start early</a:t>
          </a:r>
          <a:endParaRPr lang="en-US" dirty="0"/>
        </a:p>
      </dgm:t>
    </dgm:pt>
    <dgm:pt modelId="{FA6D776A-BEEE-4AD5-AA1D-8DCE6A22CE28}" type="parTrans" cxnId="{6120C209-CEE7-466D-94F2-7E01652ABBEF}">
      <dgm:prSet/>
      <dgm:spPr/>
      <dgm:t>
        <a:bodyPr/>
        <a:lstStyle/>
        <a:p>
          <a:endParaRPr lang="en-US"/>
        </a:p>
      </dgm:t>
    </dgm:pt>
    <dgm:pt modelId="{3639CDD5-4F87-49D4-9CA8-1AA02CDC8B47}" type="sibTrans" cxnId="{6120C209-CEE7-466D-94F2-7E01652ABBEF}">
      <dgm:prSet/>
      <dgm:spPr/>
      <dgm:t>
        <a:bodyPr/>
        <a:lstStyle/>
        <a:p>
          <a:endParaRPr lang="en-US"/>
        </a:p>
      </dgm:t>
    </dgm:pt>
    <dgm:pt modelId="{60BAA327-8342-4071-9880-E6F85017F348}">
      <dgm:prSet/>
      <dgm:spPr>
        <a:solidFill>
          <a:schemeClr val="accent4"/>
        </a:solidFill>
      </dgm:spPr>
      <dgm:t>
        <a:bodyPr/>
        <a:lstStyle/>
        <a:p>
          <a:pPr rtl="0"/>
          <a:r>
            <a:rPr lang="en-US" dirty="0" smtClean="0"/>
            <a:t>Design should determine your use of technology, not the other way around</a:t>
          </a:r>
          <a:endParaRPr lang="en-US" dirty="0"/>
        </a:p>
      </dgm:t>
    </dgm:pt>
    <dgm:pt modelId="{BEC2D619-F425-474F-955F-94E7BF2D92BC}" type="parTrans" cxnId="{8C4BB1B9-D926-476A-926A-858AB3994BAE}">
      <dgm:prSet/>
      <dgm:spPr/>
      <dgm:t>
        <a:bodyPr/>
        <a:lstStyle/>
        <a:p>
          <a:endParaRPr lang="en-US"/>
        </a:p>
      </dgm:t>
    </dgm:pt>
    <dgm:pt modelId="{4FA6C7FD-D106-4366-AF1C-AD358D507891}" type="sibTrans" cxnId="{8C4BB1B9-D926-476A-926A-858AB3994BAE}">
      <dgm:prSet/>
      <dgm:spPr/>
      <dgm:t>
        <a:bodyPr/>
        <a:lstStyle/>
        <a:p>
          <a:endParaRPr lang="en-US"/>
        </a:p>
      </dgm:t>
    </dgm:pt>
    <dgm:pt modelId="{1963A0B7-D08A-4125-9681-5C7FF26D194F}">
      <dgm:prSet/>
      <dgm:spPr>
        <a:solidFill>
          <a:schemeClr val="accent1"/>
        </a:solidFill>
      </dgm:spPr>
      <dgm:t>
        <a:bodyPr/>
        <a:lstStyle/>
        <a:p>
          <a:pPr rtl="0"/>
          <a:r>
            <a:rPr lang="en-US" dirty="0" smtClean="0"/>
            <a:t>Focus on course goals &amp; learning objectives</a:t>
          </a:r>
          <a:endParaRPr lang="en-US" dirty="0"/>
        </a:p>
      </dgm:t>
    </dgm:pt>
    <dgm:pt modelId="{65D332B0-105A-49CF-AA7A-95CE89B36B9A}" type="parTrans" cxnId="{B7A9B2A4-E1D1-4FF4-B1BC-5C219B4EAA32}">
      <dgm:prSet/>
      <dgm:spPr/>
      <dgm:t>
        <a:bodyPr/>
        <a:lstStyle/>
        <a:p>
          <a:endParaRPr lang="en-US"/>
        </a:p>
      </dgm:t>
    </dgm:pt>
    <dgm:pt modelId="{AA68A5D4-A0F2-4DED-8F2D-B97264611BC5}" type="sibTrans" cxnId="{B7A9B2A4-E1D1-4FF4-B1BC-5C219B4EAA32}">
      <dgm:prSet/>
      <dgm:spPr/>
      <dgm:t>
        <a:bodyPr/>
        <a:lstStyle/>
        <a:p>
          <a:endParaRPr lang="en-US"/>
        </a:p>
      </dgm:t>
    </dgm:pt>
    <dgm:pt modelId="{D9C1EEB9-EB8C-4188-9222-8AB472D36B55}" type="pres">
      <dgm:prSet presAssocID="{0FC59646-C404-4876-9089-8CCDB32EB6E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D24556-EB9B-4993-A069-D96B2B31F418}" type="pres">
      <dgm:prSet presAssocID="{60BAA327-8342-4071-9880-E6F85017F348}" presName="boxAndChildren" presStyleCnt="0"/>
      <dgm:spPr/>
    </dgm:pt>
    <dgm:pt modelId="{9F535C28-8248-4C05-9872-8747F06A0701}" type="pres">
      <dgm:prSet presAssocID="{60BAA327-8342-4071-9880-E6F85017F348}" presName="parentTextBox" presStyleLbl="node1" presStyleIdx="0" presStyleCnt="3"/>
      <dgm:spPr/>
      <dgm:t>
        <a:bodyPr/>
        <a:lstStyle/>
        <a:p>
          <a:endParaRPr lang="en-US"/>
        </a:p>
      </dgm:t>
    </dgm:pt>
    <dgm:pt modelId="{5F37FF92-3F85-4A5C-A6E6-509F5482F766}" type="pres">
      <dgm:prSet presAssocID="{AA68A5D4-A0F2-4DED-8F2D-B97264611BC5}" presName="sp" presStyleCnt="0"/>
      <dgm:spPr/>
    </dgm:pt>
    <dgm:pt modelId="{13042DF9-325B-4248-AD9F-3272C77DFA34}" type="pres">
      <dgm:prSet presAssocID="{1963A0B7-D08A-4125-9681-5C7FF26D194F}" presName="arrowAndChildren" presStyleCnt="0"/>
      <dgm:spPr/>
    </dgm:pt>
    <dgm:pt modelId="{68457887-AB6B-4E0D-A688-E69697B324F3}" type="pres">
      <dgm:prSet presAssocID="{1963A0B7-D08A-4125-9681-5C7FF26D194F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B8CAB14A-4566-4DA6-A987-9655F0BC716F}" type="pres">
      <dgm:prSet presAssocID="{3639CDD5-4F87-49D4-9CA8-1AA02CDC8B47}" presName="sp" presStyleCnt="0"/>
      <dgm:spPr/>
    </dgm:pt>
    <dgm:pt modelId="{8C473947-6B03-46A9-9BF7-C6E6D9E4E2C5}" type="pres">
      <dgm:prSet presAssocID="{D2431DE1-E314-42EE-B751-63CDDD16004C}" presName="arrowAndChildren" presStyleCnt="0"/>
      <dgm:spPr/>
    </dgm:pt>
    <dgm:pt modelId="{DBCD9867-FE54-4A96-8541-314726DFC91E}" type="pres">
      <dgm:prSet presAssocID="{D2431DE1-E314-42EE-B751-63CDDD16004C}" presName="parentTextArrow" presStyleLbl="node1" presStyleIdx="2" presStyleCnt="3"/>
      <dgm:spPr/>
      <dgm:t>
        <a:bodyPr/>
        <a:lstStyle/>
        <a:p>
          <a:endParaRPr lang="en-US"/>
        </a:p>
      </dgm:t>
    </dgm:pt>
  </dgm:ptLst>
  <dgm:cxnLst>
    <dgm:cxn modelId="{6120C209-CEE7-466D-94F2-7E01652ABBEF}" srcId="{0FC59646-C404-4876-9089-8CCDB32EB6EE}" destId="{D2431DE1-E314-42EE-B751-63CDDD16004C}" srcOrd="0" destOrd="0" parTransId="{FA6D776A-BEEE-4AD5-AA1D-8DCE6A22CE28}" sibTransId="{3639CDD5-4F87-49D4-9CA8-1AA02CDC8B47}"/>
    <dgm:cxn modelId="{85329390-0DA0-4265-8B01-0443E0C1C355}" type="presOf" srcId="{D2431DE1-E314-42EE-B751-63CDDD16004C}" destId="{DBCD9867-FE54-4A96-8541-314726DFC91E}" srcOrd="0" destOrd="0" presId="urn:microsoft.com/office/officeart/2005/8/layout/process4"/>
    <dgm:cxn modelId="{06F7ADFB-81D6-412B-A8A5-1DFB376E7187}" type="presOf" srcId="{1963A0B7-D08A-4125-9681-5C7FF26D194F}" destId="{68457887-AB6B-4E0D-A688-E69697B324F3}" srcOrd="0" destOrd="0" presId="urn:microsoft.com/office/officeart/2005/8/layout/process4"/>
    <dgm:cxn modelId="{480945A7-70FE-4D4D-9B5C-F92BDCBE5786}" type="presOf" srcId="{60BAA327-8342-4071-9880-E6F85017F348}" destId="{9F535C28-8248-4C05-9872-8747F06A0701}" srcOrd="0" destOrd="0" presId="urn:microsoft.com/office/officeart/2005/8/layout/process4"/>
    <dgm:cxn modelId="{B7A9B2A4-E1D1-4FF4-B1BC-5C219B4EAA32}" srcId="{0FC59646-C404-4876-9089-8CCDB32EB6EE}" destId="{1963A0B7-D08A-4125-9681-5C7FF26D194F}" srcOrd="1" destOrd="0" parTransId="{65D332B0-105A-49CF-AA7A-95CE89B36B9A}" sibTransId="{AA68A5D4-A0F2-4DED-8F2D-B97264611BC5}"/>
    <dgm:cxn modelId="{8C4BB1B9-D926-476A-926A-858AB3994BAE}" srcId="{0FC59646-C404-4876-9089-8CCDB32EB6EE}" destId="{60BAA327-8342-4071-9880-E6F85017F348}" srcOrd="2" destOrd="0" parTransId="{BEC2D619-F425-474F-955F-94E7BF2D92BC}" sibTransId="{4FA6C7FD-D106-4366-AF1C-AD358D507891}"/>
    <dgm:cxn modelId="{A626EE19-CA39-41E3-BDB4-08549DD53A10}" type="presOf" srcId="{0FC59646-C404-4876-9089-8CCDB32EB6EE}" destId="{D9C1EEB9-EB8C-4188-9222-8AB472D36B55}" srcOrd="0" destOrd="0" presId="urn:microsoft.com/office/officeart/2005/8/layout/process4"/>
    <dgm:cxn modelId="{F69B8FE5-3186-4C86-B337-B97C6480DADD}" type="presParOf" srcId="{D9C1EEB9-EB8C-4188-9222-8AB472D36B55}" destId="{07D24556-EB9B-4993-A069-D96B2B31F418}" srcOrd="0" destOrd="0" presId="urn:microsoft.com/office/officeart/2005/8/layout/process4"/>
    <dgm:cxn modelId="{B64198BB-5C30-4FCB-A67B-246B714990B6}" type="presParOf" srcId="{07D24556-EB9B-4993-A069-D96B2B31F418}" destId="{9F535C28-8248-4C05-9872-8747F06A0701}" srcOrd="0" destOrd="0" presId="urn:microsoft.com/office/officeart/2005/8/layout/process4"/>
    <dgm:cxn modelId="{01B9D0A7-E3C6-446C-A369-8E582B075A0B}" type="presParOf" srcId="{D9C1EEB9-EB8C-4188-9222-8AB472D36B55}" destId="{5F37FF92-3F85-4A5C-A6E6-509F5482F766}" srcOrd="1" destOrd="0" presId="urn:microsoft.com/office/officeart/2005/8/layout/process4"/>
    <dgm:cxn modelId="{BF58FEB3-FA74-4D34-8026-E48B45B4C891}" type="presParOf" srcId="{D9C1EEB9-EB8C-4188-9222-8AB472D36B55}" destId="{13042DF9-325B-4248-AD9F-3272C77DFA34}" srcOrd="2" destOrd="0" presId="urn:microsoft.com/office/officeart/2005/8/layout/process4"/>
    <dgm:cxn modelId="{752B18EF-1474-4A19-81D0-28ACA29B0EB7}" type="presParOf" srcId="{13042DF9-325B-4248-AD9F-3272C77DFA34}" destId="{68457887-AB6B-4E0D-A688-E69697B324F3}" srcOrd="0" destOrd="0" presId="urn:microsoft.com/office/officeart/2005/8/layout/process4"/>
    <dgm:cxn modelId="{6913D325-00C8-4C93-9826-FFC18466F71E}" type="presParOf" srcId="{D9C1EEB9-EB8C-4188-9222-8AB472D36B55}" destId="{B8CAB14A-4566-4DA6-A987-9655F0BC716F}" srcOrd="3" destOrd="0" presId="urn:microsoft.com/office/officeart/2005/8/layout/process4"/>
    <dgm:cxn modelId="{708EEC9C-55B0-4D29-8E1C-0BC5617AA4DB}" type="presParOf" srcId="{D9C1EEB9-EB8C-4188-9222-8AB472D36B55}" destId="{8C473947-6B03-46A9-9BF7-C6E6D9E4E2C5}" srcOrd="4" destOrd="0" presId="urn:microsoft.com/office/officeart/2005/8/layout/process4"/>
    <dgm:cxn modelId="{2162242A-50E9-4B16-AAD3-F91636881EA2}" type="presParOf" srcId="{8C473947-6B03-46A9-9BF7-C6E6D9E4E2C5}" destId="{DBCD9867-FE54-4A96-8541-314726DFC91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1FC3811-BCC6-4E33-92FE-5FFCEDD9DBBB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8E3B9FB-E46C-4FE4-BB1C-28A04E6EEA00}">
      <dgm:prSet/>
      <dgm:spPr/>
      <dgm:t>
        <a:bodyPr/>
        <a:lstStyle/>
        <a:p>
          <a:pPr rtl="0"/>
          <a:r>
            <a:rPr lang="en-US" b="1" dirty="0" smtClean="0">
              <a:latin typeface="Calibri" pitchFamily="34" charset="0"/>
            </a:rPr>
            <a:t>Start small and build your blended course one step at a time</a:t>
          </a:r>
          <a:endParaRPr lang="en-US" b="1" dirty="0">
            <a:latin typeface="Calibri" pitchFamily="34" charset="0"/>
          </a:endParaRPr>
        </a:p>
      </dgm:t>
    </dgm:pt>
    <dgm:pt modelId="{D004BD24-D8E5-434F-80DE-2DADB8241D33}" type="parTrans" cxnId="{0EF06993-7728-47C1-91C1-0B72FCBABF05}">
      <dgm:prSet/>
      <dgm:spPr/>
      <dgm:t>
        <a:bodyPr/>
        <a:lstStyle/>
        <a:p>
          <a:endParaRPr lang="en-US"/>
        </a:p>
      </dgm:t>
    </dgm:pt>
    <dgm:pt modelId="{A9B409E0-5EFC-4B02-B9F2-E448904265B9}" type="sibTrans" cxnId="{0EF06993-7728-47C1-91C1-0B72FCBABF05}">
      <dgm:prSet/>
      <dgm:spPr/>
      <dgm:t>
        <a:bodyPr/>
        <a:lstStyle/>
        <a:p>
          <a:endParaRPr lang="en-US"/>
        </a:p>
      </dgm:t>
    </dgm:pt>
    <dgm:pt modelId="{6C3A3021-152E-4C81-A577-F6CD59C0368B}">
      <dgm:prSet custT="1"/>
      <dgm:spPr/>
      <dgm:t>
        <a:bodyPr/>
        <a:lstStyle/>
        <a:p>
          <a:r>
            <a:rPr lang="en-US" sz="2400" b="1" dirty="0" smtClean="0">
              <a:latin typeface="Calibri" pitchFamily="34" charset="0"/>
            </a:rPr>
            <a:t>Be flexible – learn as you go!</a:t>
          </a:r>
          <a:endParaRPr lang="en-US" sz="2400" b="1" dirty="0"/>
        </a:p>
      </dgm:t>
    </dgm:pt>
    <dgm:pt modelId="{68B4D4F7-8E95-4B2F-A14C-47CFB150FE30}" type="sibTrans" cxnId="{548363DD-481F-45FD-8F0E-3B921B57A645}">
      <dgm:prSet/>
      <dgm:spPr/>
      <dgm:t>
        <a:bodyPr/>
        <a:lstStyle/>
        <a:p>
          <a:endParaRPr lang="en-US"/>
        </a:p>
      </dgm:t>
    </dgm:pt>
    <dgm:pt modelId="{EBF72ECF-D452-48CE-BBB5-A3D73F6520C1}" type="parTrans" cxnId="{548363DD-481F-45FD-8F0E-3B921B57A645}">
      <dgm:prSet/>
      <dgm:spPr/>
      <dgm:t>
        <a:bodyPr/>
        <a:lstStyle/>
        <a:p>
          <a:endParaRPr lang="en-US"/>
        </a:p>
      </dgm:t>
    </dgm:pt>
    <dgm:pt modelId="{AFF5A451-9C36-4CF7-A867-4DF07D163E79}">
      <dgm:prSet custT="1"/>
      <dgm:spPr/>
      <dgm:t>
        <a:bodyPr/>
        <a:lstStyle/>
        <a:p>
          <a:pPr rtl="0"/>
          <a:r>
            <a:rPr lang="en-US" sz="2200" b="1" dirty="0" smtClean="0">
              <a:latin typeface="Calibri" pitchFamily="34" charset="0"/>
            </a:rPr>
            <a:t>Rely on student/peer feedback and self-reflection to constantly improve your course</a:t>
          </a:r>
        </a:p>
      </dgm:t>
    </dgm:pt>
    <dgm:pt modelId="{36762F7A-691D-4FF4-937A-886EE9222EC7}" type="sibTrans" cxnId="{E8E09E8B-D328-4C31-8CD8-7C84E5FD8EE4}">
      <dgm:prSet/>
      <dgm:spPr/>
      <dgm:t>
        <a:bodyPr/>
        <a:lstStyle/>
        <a:p>
          <a:endParaRPr lang="en-US"/>
        </a:p>
      </dgm:t>
    </dgm:pt>
    <dgm:pt modelId="{BDF47C5B-B2CE-40DA-89A2-57F069805363}" type="parTrans" cxnId="{E8E09E8B-D328-4C31-8CD8-7C84E5FD8EE4}">
      <dgm:prSet/>
      <dgm:spPr/>
      <dgm:t>
        <a:bodyPr/>
        <a:lstStyle/>
        <a:p>
          <a:endParaRPr lang="en-US"/>
        </a:p>
      </dgm:t>
    </dgm:pt>
    <dgm:pt modelId="{92DABF44-1152-4B9C-8DDE-C80630DEFE41}" type="pres">
      <dgm:prSet presAssocID="{E1FC3811-BCC6-4E33-92FE-5FFCEDD9DBBB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7F69D2-6F66-4C85-BE93-F0D140D08C8E}" type="pres">
      <dgm:prSet presAssocID="{E1FC3811-BCC6-4E33-92FE-5FFCEDD9DBBB}" presName="arrow" presStyleLbl="bgShp" presStyleIdx="0" presStyleCnt="1"/>
      <dgm:spPr/>
    </dgm:pt>
    <dgm:pt modelId="{DE161481-82E9-47C9-BBC3-DF9AADCC89DB}" type="pres">
      <dgm:prSet presAssocID="{E1FC3811-BCC6-4E33-92FE-5FFCEDD9DBBB}" presName="linearProcess" presStyleCnt="0"/>
      <dgm:spPr/>
    </dgm:pt>
    <dgm:pt modelId="{8C3B3EFA-EF44-4F9B-B1C1-CAF2D754CC61}" type="pres">
      <dgm:prSet presAssocID="{78E3B9FB-E46C-4FE4-BB1C-28A04E6EEA00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883315-82E3-41F8-B665-AD9B03A262C3}" type="pres">
      <dgm:prSet presAssocID="{A9B409E0-5EFC-4B02-B9F2-E448904265B9}" presName="sibTrans" presStyleCnt="0"/>
      <dgm:spPr/>
    </dgm:pt>
    <dgm:pt modelId="{397FA384-D32A-4F30-8DD7-1F34D36EFADC}" type="pres">
      <dgm:prSet presAssocID="{AFF5A451-9C36-4CF7-A867-4DF07D163E79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A82F4D-65B1-4610-A0FE-614C9C04C668}" type="pres">
      <dgm:prSet presAssocID="{36762F7A-691D-4FF4-937A-886EE9222EC7}" presName="sibTrans" presStyleCnt="0"/>
      <dgm:spPr/>
    </dgm:pt>
    <dgm:pt modelId="{F053C531-BF19-4E24-A105-F44FDC5338A1}" type="pres">
      <dgm:prSet presAssocID="{6C3A3021-152E-4C81-A577-F6CD59C0368B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554F65-B712-4EE6-BE32-4DDCAEFB5E57}" type="presOf" srcId="{AFF5A451-9C36-4CF7-A867-4DF07D163E79}" destId="{397FA384-D32A-4F30-8DD7-1F34D36EFADC}" srcOrd="0" destOrd="0" presId="urn:microsoft.com/office/officeart/2005/8/layout/hProcess9"/>
    <dgm:cxn modelId="{548363DD-481F-45FD-8F0E-3B921B57A645}" srcId="{E1FC3811-BCC6-4E33-92FE-5FFCEDD9DBBB}" destId="{6C3A3021-152E-4C81-A577-F6CD59C0368B}" srcOrd="2" destOrd="0" parTransId="{EBF72ECF-D452-48CE-BBB5-A3D73F6520C1}" sibTransId="{68B4D4F7-8E95-4B2F-A14C-47CFB150FE30}"/>
    <dgm:cxn modelId="{0EF06993-7728-47C1-91C1-0B72FCBABF05}" srcId="{E1FC3811-BCC6-4E33-92FE-5FFCEDD9DBBB}" destId="{78E3B9FB-E46C-4FE4-BB1C-28A04E6EEA00}" srcOrd="0" destOrd="0" parTransId="{D004BD24-D8E5-434F-80DE-2DADB8241D33}" sibTransId="{A9B409E0-5EFC-4B02-B9F2-E448904265B9}"/>
    <dgm:cxn modelId="{E8E09E8B-D328-4C31-8CD8-7C84E5FD8EE4}" srcId="{E1FC3811-BCC6-4E33-92FE-5FFCEDD9DBBB}" destId="{AFF5A451-9C36-4CF7-A867-4DF07D163E79}" srcOrd="1" destOrd="0" parTransId="{BDF47C5B-B2CE-40DA-89A2-57F069805363}" sibTransId="{36762F7A-691D-4FF4-937A-886EE9222EC7}"/>
    <dgm:cxn modelId="{CCE361E0-F780-4076-9489-52D3D9852532}" type="presOf" srcId="{E1FC3811-BCC6-4E33-92FE-5FFCEDD9DBBB}" destId="{92DABF44-1152-4B9C-8DDE-C80630DEFE41}" srcOrd="0" destOrd="0" presId="urn:microsoft.com/office/officeart/2005/8/layout/hProcess9"/>
    <dgm:cxn modelId="{0F2F3F95-E60C-48E1-82CC-DB17FA0C7AE7}" type="presOf" srcId="{78E3B9FB-E46C-4FE4-BB1C-28A04E6EEA00}" destId="{8C3B3EFA-EF44-4F9B-B1C1-CAF2D754CC61}" srcOrd="0" destOrd="0" presId="urn:microsoft.com/office/officeart/2005/8/layout/hProcess9"/>
    <dgm:cxn modelId="{2CDEDE64-68B5-4A94-91F7-234BB769B65C}" type="presOf" srcId="{6C3A3021-152E-4C81-A577-F6CD59C0368B}" destId="{F053C531-BF19-4E24-A105-F44FDC5338A1}" srcOrd="0" destOrd="0" presId="urn:microsoft.com/office/officeart/2005/8/layout/hProcess9"/>
    <dgm:cxn modelId="{4CDCC154-0440-4240-BCE3-577140F5B46D}" type="presParOf" srcId="{92DABF44-1152-4B9C-8DDE-C80630DEFE41}" destId="{627F69D2-6F66-4C85-BE93-F0D140D08C8E}" srcOrd="0" destOrd="0" presId="urn:microsoft.com/office/officeart/2005/8/layout/hProcess9"/>
    <dgm:cxn modelId="{A8A43D82-9355-48DD-932E-ADCF1DF6EAB8}" type="presParOf" srcId="{92DABF44-1152-4B9C-8DDE-C80630DEFE41}" destId="{DE161481-82E9-47C9-BBC3-DF9AADCC89DB}" srcOrd="1" destOrd="0" presId="urn:microsoft.com/office/officeart/2005/8/layout/hProcess9"/>
    <dgm:cxn modelId="{CDE5D76E-9234-46EB-BE01-AAA12F3BC861}" type="presParOf" srcId="{DE161481-82E9-47C9-BBC3-DF9AADCC89DB}" destId="{8C3B3EFA-EF44-4F9B-B1C1-CAF2D754CC61}" srcOrd="0" destOrd="0" presId="urn:microsoft.com/office/officeart/2005/8/layout/hProcess9"/>
    <dgm:cxn modelId="{8347D6B1-4163-4EDB-B817-6AC6BE9614B8}" type="presParOf" srcId="{DE161481-82E9-47C9-BBC3-DF9AADCC89DB}" destId="{1F883315-82E3-41F8-B665-AD9B03A262C3}" srcOrd="1" destOrd="0" presId="urn:microsoft.com/office/officeart/2005/8/layout/hProcess9"/>
    <dgm:cxn modelId="{219FED9D-014F-425F-9AF2-E7F2A45CB09B}" type="presParOf" srcId="{DE161481-82E9-47C9-BBC3-DF9AADCC89DB}" destId="{397FA384-D32A-4F30-8DD7-1F34D36EFADC}" srcOrd="2" destOrd="0" presId="urn:microsoft.com/office/officeart/2005/8/layout/hProcess9"/>
    <dgm:cxn modelId="{CA8EA480-4E4E-4739-B8B3-0DE0B13AE7A4}" type="presParOf" srcId="{DE161481-82E9-47C9-BBC3-DF9AADCC89DB}" destId="{87A82F4D-65B1-4610-A0FE-614C9C04C668}" srcOrd="3" destOrd="0" presId="urn:microsoft.com/office/officeart/2005/8/layout/hProcess9"/>
    <dgm:cxn modelId="{42CCB8F8-9539-4ACA-A1CB-012153C0EEDC}" type="presParOf" srcId="{DE161481-82E9-47C9-BBC3-DF9AADCC89DB}" destId="{F053C531-BF19-4E24-A105-F44FDC5338A1}" srcOrd="4" destOrd="0" presId="urn:microsoft.com/office/officeart/2005/8/layout/hProcess9"/>
  </dgm:cxnLst>
  <dgm:bg>
    <a:solidFill>
      <a:schemeClr val="accent4"/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1F6D5C7-2D7C-47EA-816C-646C3816A4A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F2BD0D-1F1F-4491-93B7-17D9A20AAEE9}">
      <dgm:prSet phldrT="[Text]" custT="1"/>
      <dgm:spPr/>
      <dgm:t>
        <a:bodyPr/>
        <a:lstStyle/>
        <a:p>
          <a:r>
            <a:rPr lang="en-US" sz="3600" dirty="0" smtClean="0">
              <a:latin typeface="Calibri" pitchFamily="34" charset="0"/>
            </a:rPr>
            <a:t>Diversify your approac</a:t>
          </a:r>
          <a:r>
            <a:rPr lang="en-US" sz="3200" dirty="0" smtClean="0">
              <a:latin typeface="Calibri" pitchFamily="34" charset="0"/>
            </a:rPr>
            <a:t>h</a:t>
          </a:r>
          <a:r>
            <a:rPr lang="en-US" sz="2800" dirty="0" smtClean="0">
              <a:latin typeface="Calibri" pitchFamily="34" charset="0"/>
            </a:rPr>
            <a:t>	</a:t>
          </a:r>
          <a:endParaRPr lang="en-US" sz="2800" dirty="0">
            <a:latin typeface="Calibri" pitchFamily="34" charset="0"/>
          </a:endParaRPr>
        </a:p>
      </dgm:t>
    </dgm:pt>
    <dgm:pt modelId="{682FD5D8-1CBF-41D1-8DF8-AE3A6813A689}" type="parTrans" cxnId="{DDDD1DC6-8988-4AB0-B69A-515F5F41EDF6}">
      <dgm:prSet/>
      <dgm:spPr/>
      <dgm:t>
        <a:bodyPr/>
        <a:lstStyle/>
        <a:p>
          <a:endParaRPr lang="en-US"/>
        </a:p>
      </dgm:t>
    </dgm:pt>
    <dgm:pt modelId="{E1F2AFEA-F9C5-495D-9078-BDEFE80AAAEA}" type="sibTrans" cxnId="{DDDD1DC6-8988-4AB0-B69A-515F5F41EDF6}">
      <dgm:prSet/>
      <dgm:spPr/>
      <dgm:t>
        <a:bodyPr/>
        <a:lstStyle/>
        <a:p>
          <a:endParaRPr lang="en-US"/>
        </a:p>
      </dgm:t>
    </dgm:pt>
    <dgm:pt modelId="{9ED96710-4A07-41F1-A7C0-0F975CF04F23}">
      <dgm:prSet phldrT="[Text]" custT="1"/>
      <dgm:spPr/>
      <dgm:t>
        <a:bodyPr/>
        <a:lstStyle/>
        <a:p>
          <a:r>
            <a:rPr lang="en-US" sz="2400" dirty="0" smtClean="0">
              <a:latin typeface="Calibri" pitchFamily="34" charset="0"/>
            </a:rPr>
            <a:t>Incorporate a variety of media and voices into your approach (e.g., text, video, podcasts, websites, discussion forums, wikis/blogs, journals, slideshows, etc.)</a:t>
          </a:r>
          <a:endParaRPr lang="en-US" sz="2400" dirty="0">
            <a:latin typeface="Calibri" pitchFamily="34" charset="0"/>
          </a:endParaRPr>
        </a:p>
      </dgm:t>
    </dgm:pt>
    <dgm:pt modelId="{52C29D57-CF9C-4A0B-B75F-FE9344E9D741}" type="parTrans" cxnId="{0637EE2A-37F3-4642-8055-53645A7A4FF6}">
      <dgm:prSet/>
      <dgm:spPr/>
      <dgm:t>
        <a:bodyPr/>
        <a:lstStyle/>
        <a:p>
          <a:endParaRPr lang="en-US"/>
        </a:p>
      </dgm:t>
    </dgm:pt>
    <dgm:pt modelId="{5DC94A85-6D16-4931-BBD3-0764448552FB}" type="sibTrans" cxnId="{0637EE2A-37F3-4642-8055-53645A7A4FF6}">
      <dgm:prSet/>
      <dgm:spPr/>
      <dgm:t>
        <a:bodyPr/>
        <a:lstStyle/>
        <a:p>
          <a:endParaRPr lang="en-US"/>
        </a:p>
      </dgm:t>
    </dgm:pt>
    <dgm:pt modelId="{38DD73CF-CEAD-40ED-B280-BD2974A9CEEC}">
      <dgm:prSet phldrT="[Text]"/>
      <dgm:spPr/>
      <dgm:t>
        <a:bodyPr/>
        <a:lstStyle/>
        <a:p>
          <a:r>
            <a:rPr lang="en-US" b="0" dirty="0" smtClean="0">
              <a:latin typeface="Calibri" pitchFamily="34" charset="0"/>
            </a:rPr>
            <a:t>Move beyond the textbook</a:t>
          </a:r>
          <a:endParaRPr lang="en-US" b="0" dirty="0">
            <a:latin typeface="Calibri" pitchFamily="34" charset="0"/>
          </a:endParaRPr>
        </a:p>
      </dgm:t>
    </dgm:pt>
    <dgm:pt modelId="{8BEBB986-949F-494A-B001-525AD37932F1}" type="parTrans" cxnId="{5F524D6B-8B79-46D8-AAA3-CE1B0806229E}">
      <dgm:prSet/>
      <dgm:spPr/>
      <dgm:t>
        <a:bodyPr/>
        <a:lstStyle/>
        <a:p>
          <a:endParaRPr lang="en-US"/>
        </a:p>
      </dgm:t>
    </dgm:pt>
    <dgm:pt modelId="{45D85681-1082-41BE-B009-02D9D117BB7C}" type="sibTrans" cxnId="{5F524D6B-8B79-46D8-AAA3-CE1B0806229E}">
      <dgm:prSet/>
      <dgm:spPr/>
      <dgm:t>
        <a:bodyPr/>
        <a:lstStyle/>
        <a:p>
          <a:endParaRPr lang="en-US"/>
        </a:p>
      </dgm:t>
    </dgm:pt>
    <dgm:pt modelId="{9A5C8D58-4D68-4CA5-9728-8F528D2658FF}">
      <dgm:prSet phldrT="[Text]"/>
      <dgm:spPr/>
      <dgm:t>
        <a:bodyPr/>
        <a:lstStyle/>
        <a:p>
          <a:r>
            <a:rPr lang="en-US" dirty="0" smtClean="0">
              <a:latin typeface="Calibri" pitchFamily="34" charset="0"/>
            </a:rPr>
            <a:t>Use Open Educational Resources to integrate quality content, create engaging learning experiences, and take students beyond the classroom</a:t>
          </a:r>
          <a:endParaRPr lang="en-US" dirty="0">
            <a:latin typeface="Calibri" pitchFamily="34" charset="0"/>
          </a:endParaRPr>
        </a:p>
      </dgm:t>
    </dgm:pt>
    <dgm:pt modelId="{F20FBC1C-C9C0-4749-AFF0-F2D404998329}" type="parTrans" cxnId="{AA208C19-ADD0-4BD9-82EE-89B9DDD54511}">
      <dgm:prSet/>
      <dgm:spPr/>
      <dgm:t>
        <a:bodyPr/>
        <a:lstStyle/>
        <a:p>
          <a:endParaRPr lang="en-US"/>
        </a:p>
      </dgm:t>
    </dgm:pt>
    <dgm:pt modelId="{F57D1CBE-2D31-4027-A69B-4798729E51EF}" type="sibTrans" cxnId="{AA208C19-ADD0-4BD9-82EE-89B9DDD54511}">
      <dgm:prSet/>
      <dgm:spPr/>
      <dgm:t>
        <a:bodyPr/>
        <a:lstStyle/>
        <a:p>
          <a:endParaRPr lang="en-US"/>
        </a:p>
      </dgm:t>
    </dgm:pt>
    <dgm:pt modelId="{8753C2E3-BCDD-498A-BD97-FB8B0A13E7FD}">
      <dgm:prSet phldrT="[Text]"/>
      <dgm:spPr>
        <a:effectLst>
          <a:outerShdw blurRad="50800" dist="50800" dir="5400000" algn="ctr" rotWithShape="0">
            <a:schemeClr val="bg1">
              <a:lumMod val="75000"/>
            </a:schemeClr>
          </a:outerShdw>
        </a:effectLst>
      </dgm:spPr>
      <dgm:t>
        <a:bodyPr/>
        <a:lstStyle/>
        <a:p>
          <a:r>
            <a:rPr lang="en-US" dirty="0" smtClean="0">
              <a:latin typeface="Calibri" pitchFamily="34" charset="0"/>
            </a:rPr>
            <a:t>Realign assessment</a:t>
          </a:r>
          <a:endParaRPr lang="en-US" dirty="0">
            <a:latin typeface="Calibri" pitchFamily="34" charset="0"/>
          </a:endParaRPr>
        </a:p>
      </dgm:t>
    </dgm:pt>
    <dgm:pt modelId="{C5C2E523-698F-4C66-822D-F0D908EBCDD9}" type="parTrans" cxnId="{8969BA9A-460A-42EA-B159-F64E452C56DB}">
      <dgm:prSet/>
      <dgm:spPr/>
      <dgm:t>
        <a:bodyPr/>
        <a:lstStyle/>
        <a:p>
          <a:endParaRPr lang="en-US"/>
        </a:p>
      </dgm:t>
    </dgm:pt>
    <dgm:pt modelId="{799526D0-5EB7-4EC5-A859-BFEAD806509E}" type="sibTrans" cxnId="{8969BA9A-460A-42EA-B159-F64E452C56DB}">
      <dgm:prSet/>
      <dgm:spPr/>
      <dgm:t>
        <a:bodyPr/>
        <a:lstStyle/>
        <a:p>
          <a:endParaRPr lang="en-US"/>
        </a:p>
      </dgm:t>
    </dgm:pt>
    <dgm:pt modelId="{09C90917-8130-4D21-A2DD-2A22F5483A58}">
      <dgm:prSet phldrT="[Text]" custT="1"/>
      <dgm:spPr/>
      <dgm:t>
        <a:bodyPr/>
        <a:lstStyle/>
        <a:p>
          <a:r>
            <a:rPr lang="en-US" sz="2400" dirty="0" smtClean="0">
              <a:latin typeface="Calibri" pitchFamily="34" charset="0"/>
            </a:rPr>
            <a:t>Rethink how to measure student progress and mastery in a blended environment</a:t>
          </a:r>
          <a:endParaRPr lang="en-US" sz="2400" dirty="0">
            <a:latin typeface="Calibri" pitchFamily="34" charset="0"/>
          </a:endParaRPr>
        </a:p>
      </dgm:t>
    </dgm:pt>
    <dgm:pt modelId="{C0648C0D-9C4B-4D54-A645-29A544A4A1AF}" type="parTrans" cxnId="{9D385CC3-2AC7-43B4-A572-A4AFC25B2D59}">
      <dgm:prSet/>
      <dgm:spPr/>
      <dgm:t>
        <a:bodyPr/>
        <a:lstStyle/>
        <a:p>
          <a:endParaRPr lang="en-US"/>
        </a:p>
      </dgm:t>
    </dgm:pt>
    <dgm:pt modelId="{7B1067B3-1B2F-4AFC-AD43-8BE11DED74FF}" type="sibTrans" cxnId="{9D385CC3-2AC7-43B4-A572-A4AFC25B2D59}">
      <dgm:prSet/>
      <dgm:spPr/>
      <dgm:t>
        <a:bodyPr/>
        <a:lstStyle/>
        <a:p>
          <a:endParaRPr lang="en-US"/>
        </a:p>
      </dgm:t>
    </dgm:pt>
    <dgm:pt modelId="{6C3DF868-2224-42AC-B9E2-5DEE3C1068F8}" type="pres">
      <dgm:prSet presAssocID="{01F6D5C7-2D7C-47EA-816C-646C3816A4A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3C02495-F9AD-4C5E-9EE8-CC302E7F44E4}" type="pres">
      <dgm:prSet presAssocID="{98F2BD0D-1F1F-4491-93B7-17D9A20AAEE9}" presName="linNode" presStyleCnt="0"/>
      <dgm:spPr/>
    </dgm:pt>
    <dgm:pt modelId="{28C4A9B3-74F5-4E42-BC65-570E32478FAB}" type="pres">
      <dgm:prSet presAssocID="{98F2BD0D-1F1F-4491-93B7-17D9A20AAEE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0BABCF-773C-40ED-9F4F-50E5DE183BDC}" type="pres">
      <dgm:prSet presAssocID="{98F2BD0D-1F1F-4491-93B7-17D9A20AAEE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5CCC1A-6480-4CB7-9B3A-98CA276FAB47}" type="pres">
      <dgm:prSet presAssocID="{E1F2AFEA-F9C5-495D-9078-BDEFE80AAAEA}" presName="sp" presStyleCnt="0"/>
      <dgm:spPr/>
    </dgm:pt>
    <dgm:pt modelId="{D3A926E2-1390-477F-B5B5-B6429F066CE5}" type="pres">
      <dgm:prSet presAssocID="{38DD73CF-CEAD-40ED-B280-BD2974A9CEEC}" presName="linNode" presStyleCnt="0"/>
      <dgm:spPr/>
    </dgm:pt>
    <dgm:pt modelId="{93302C52-9639-4C7E-AEC1-3F594B1CD05D}" type="pres">
      <dgm:prSet presAssocID="{38DD73CF-CEAD-40ED-B280-BD2974A9CEEC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2E1983-9368-44E3-AF8F-C0205153CE71}" type="pres">
      <dgm:prSet presAssocID="{38DD73CF-CEAD-40ED-B280-BD2974A9CEEC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FE7744-406F-41C0-84F8-025A68D51C22}" type="pres">
      <dgm:prSet presAssocID="{45D85681-1082-41BE-B009-02D9D117BB7C}" presName="sp" presStyleCnt="0"/>
      <dgm:spPr/>
    </dgm:pt>
    <dgm:pt modelId="{38AF0FC3-EFE4-4F35-BBA2-8B879EB6DC8E}" type="pres">
      <dgm:prSet presAssocID="{8753C2E3-BCDD-498A-BD97-FB8B0A13E7FD}" presName="linNode" presStyleCnt="0"/>
      <dgm:spPr/>
    </dgm:pt>
    <dgm:pt modelId="{D3F3F9E8-0D44-434A-9B77-CA184A871906}" type="pres">
      <dgm:prSet presAssocID="{8753C2E3-BCDD-498A-BD97-FB8B0A13E7FD}" presName="parentText" presStyleLbl="node1" presStyleIdx="2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AC863FB8-0167-4F8D-AF73-603FF77AE1ED}" type="pres">
      <dgm:prSet presAssocID="{8753C2E3-BCDD-498A-BD97-FB8B0A13E7FD}" presName="descendantText" presStyleLbl="alignAccFollowNode1" presStyleIdx="2" presStyleCnt="3" custLinFactNeighborX="-1672" custLinFactNeighborY="-27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F10E7D-7164-4412-A878-1700B89251A5}" type="presOf" srcId="{8753C2E3-BCDD-498A-BD97-FB8B0A13E7FD}" destId="{D3F3F9E8-0D44-434A-9B77-CA184A871906}" srcOrd="0" destOrd="0" presId="urn:microsoft.com/office/officeart/2005/8/layout/vList5"/>
    <dgm:cxn modelId="{5F524D6B-8B79-46D8-AAA3-CE1B0806229E}" srcId="{01F6D5C7-2D7C-47EA-816C-646C3816A4A9}" destId="{38DD73CF-CEAD-40ED-B280-BD2974A9CEEC}" srcOrd="1" destOrd="0" parTransId="{8BEBB986-949F-494A-B001-525AD37932F1}" sibTransId="{45D85681-1082-41BE-B009-02D9D117BB7C}"/>
    <dgm:cxn modelId="{DDDD1DC6-8988-4AB0-B69A-515F5F41EDF6}" srcId="{01F6D5C7-2D7C-47EA-816C-646C3816A4A9}" destId="{98F2BD0D-1F1F-4491-93B7-17D9A20AAEE9}" srcOrd="0" destOrd="0" parTransId="{682FD5D8-1CBF-41D1-8DF8-AE3A6813A689}" sibTransId="{E1F2AFEA-F9C5-495D-9078-BDEFE80AAAEA}"/>
    <dgm:cxn modelId="{AA208C19-ADD0-4BD9-82EE-89B9DDD54511}" srcId="{38DD73CF-CEAD-40ED-B280-BD2974A9CEEC}" destId="{9A5C8D58-4D68-4CA5-9728-8F528D2658FF}" srcOrd="0" destOrd="0" parTransId="{F20FBC1C-C9C0-4749-AFF0-F2D404998329}" sibTransId="{F57D1CBE-2D31-4027-A69B-4798729E51EF}"/>
    <dgm:cxn modelId="{0637EE2A-37F3-4642-8055-53645A7A4FF6}" srcId="{98F2BD0D-1F1F-4491-93B7-17D9A20AAEE9}" destId="{9ED96710-4A07-41F1-A7C0-0F975CF04F23}" srcOrd="0" destOrd="0" parTransId="{52C29D57-CF9C-4A0B-B75F-FE9344E9D741}" sibTransId="{5DC94A85-6D16-4931-BBD3-0764448552FB}"/>
    <dgm:cxn modelId="{852390A1-D331-439B-B5C8-7EB951220804}" type="presOf" srcId="{98F2BD0D-1F1F-4491-93B7-17D9A20AAEE9}" destId="{28C4A9B3-74F5-4E42-BC65-570E32478FAB}" srcOrd="0" destOrd="0" presId="urn:microsoft.com/office/officeart/2005/8/layout/vList5"/>
    <dgm:cxn modelId="{9D385CC3-2AC7-43B4-A572-A4AFC25B2D59}" srcId="{8753C2E3-BCDD-498A-BD97-FB8B0A13E7FD}" destId="{09C90917-8130-4D21-A2DD-2A22F5483A58}" srcOrd="0" destOrd="0" parTransId="{C0648C0D-9C4B-4D54-A645-29A544A4A1AF}" sibTransId="{7B1067B3-1B2F-4AFC-AD43-8BE11DED74FF}"/>
    <dgm:cxn modelId="{DF0F62BF-AB27-4DFD-ADF8-7F0F02CB2CF6}" type="presOf" srcId="{01F6D5C7-2D7C-47EA-816C-646C3816A4A9}" destId="{6C3DF868-2224-42AC-B9E2-5DEE3C1068F8}" srcOrd="0" destOrd="0" presId="urn:microsoft.com/office/officeart/2005/8/layout/vList5"/>
    <dgm:cxn modelId="{3B410354-D9E4-404C-840F-E10C5FC2B8F4}" type="presOf" srcId="{38DD73CF-CEAD-40ED-B280-BD2974A9CEEC}" destId="{93302C52-9639-4C7E-AEC1-3F594B1CD05D}" srcOrd="0" destOrd="0" presId="urn:microsoft.com/office/officeart/2005/8/layout/vList5"/>
    <dgm:cxn modelId="{A5ACA3C4-B133-4FCC-AF2F-21DE8DE8D3E3}" type="presOf" srcId="{9ED96710-4A07-41F1-A7C0-0F975CF04F23}" destId="{1E0BABCF-773C-40ED-9F4F-50E5DE183BDC}" srcOrd="0" destOrd="0" presId="urn:microsoft.com/office/officeart/2005/8/layout/vList5"/>
    <dgm:cxn modelId="{EAC33612-DADB-4081-93AC-FE53D9EB11DC}" type="presOf" srcId="{09C90917-8130-4D21-A2DD-2A22F5483A58}" destId="{AC863FB8-0167-4F8D-AF73-603FF77AE1ED}" srcOrd="0" destOrd="0" presId="urn:microsoft.com/office/officeart/2005/8/layout/vList5"/>
    <dgm:cxn modelId="{0E843B8C-329E-4CAD-B377-B967A881D4A0}" type="presOf" srcId="{9A5C8D58-4D68-4CA5-9728-8F528D2658FF}" destId="{292E1983-9368-44E3-AF8F-C0205153CE71}" srcOrd="0" destOrd="0" presId="urn:microsoft.com/office/officeart/2005/8/layout/vList5"/>
    <dgm:cxn modelId="{8969BA9A-460A-42EA-B159-F64E452C56DB}" srcId="{01F6D5C7-2D7C-47EA-816C-646C3816A4A9}" destId="{8753C2E3-BCDD-498A-BD97-FB8B0A13E7FD}" srcOrd="2" destOrd="0" parTransId="{C5C2E523-698F-4C66-822D-F0D908EBCDD9}" sibTransId="{799526D0-5EB7-4EC5-A859-BFEAD806509E}"/>
    <dgm:cxn modelId="{C6B50C1A-39FA-43B6-B4A1-AC601B813C81}" type="presParOf" srcId="{6C3DF868-2224-42AC-B9E2-5DEE3C1068F8}" destId="{93C02495-F9AD-4C5E-9EE8-CC302E7F44E4}" srcOrd="0" destOrd="0" presId="urn:microsoft.com/office/officeart/2005/8/layout/vList5"/>
    <dgm:cxn modelId="{44E3162B-234C-4425-BB18-E05E3E276434}" type="presParOf" srcId="{93C02495-F9AD-4C5E-9EE8-CC302E7F44E4}" destId="{28C4A9B3-74F5-4E42-BC65-570E32478FAB}" srcOrd="0" destOrd="0" presId="urn:microsoft.com/office/officeart/2005/8/layout/vList5"/>
    <dgm:cxn modelId="{B47804B8-C17C-453A-9C93-92584FFC3EFA}" type="presParOf" srcId="{93C02495-F9AD-4C5E-9EE8-CC302E7F44E4}" destId="{1E0BABCF-773C-40ED-9F4F-50E5DE183BDC}" srcOrd="1" destOrd="0" presId="urn:microsoft.com/office/officeart/2005/8/layout/vList5"/>
    <dgm:cxn modelId="{7ACF4EB3-F6D9-4CFD-8FA0-06CEDE200765}" type="presParOf" srcId="{6C3DF868-2224-42AC-B9E2-5DEE3C1068F8}" destId="{735CCC1A-6480-4CB7-9B3A-98CA276FAB47}" srcOrd="1" destOrd="0" presId="urn:microsoft.com/office/officeart/2005/8/layout/vList5"/>
    <dgm:cxn modelId="{E9250A3E-2BBC-4396-A6C6-8B3F3D9AD03C}" type="presParOf" srcId="{6C3DF868-2224-42AC-B9E2-5DEE3C1068F8}" destId="{D3A926E2-1390-477F-B5B5-B6429F066CE5}" srcOrd="2" destOrd="0" presId="urn:microsoft.com/office/officeart/2005/8/layout/vList5"/>
    <dgm:cxn modelId="{20A15614-538E-4162-A886-29FD414392FE}" type="presParOf" srcId="{D3A926E2-1390-477F-B5B5-B6429F066CE5}" destId="{93302C52-9639-4C7E-AEC1-3F594B1CD05D}" srcOrd="0" destOrd="0" presId="urn:microsoft.com/office/officeart/2005/8/layout/vList5"/>
    <dgm:cxn modelId="{602F8F8B-9E4B-4A9E-8328-7887F21D7251}" type="presParOf" srcId="{D3A926E2-1390-477F-B5B5-B6429F066CE5}" destId="{292E1983-9368-44E3-AF8F-C0205153CE71}" srcOrd="1" destOrd="0" presId="urn:microsoft.com/office/officeart/2005/8/layout/vList5"/>
    <dgm:cxn modelId="{D598A8E9-4DA3-4645-8C93-D626C31F42C9}" type="presParOf" srcId="{6C3DF868-2224-42AC-B9E2-5DEE3C1068F8}" destId="{9AFE7744-406F-41C0-84F8-025A68D51C22}" srcOrd="3" destOrd="0" presId="urn:microsoft.com/office/officeart/2005/8/layout/vList5"/>
    <dgm:cxn modelId="{DA250A84-30B8-4C48-ADB6-29A5E5B3766F}" type="presParOf" srcId="{6C3DF868-2224-42AC-B9E2-5DEE3C1068F8}" destId="{38AF0FC3-EFE4-4F35-BBA2-8B879EB6DC8E}" srcOrd="4" destOrd="0" presId="urn:microsoft.com/office/officeart/2005/8/layout/vList5"/>
    <dgm:cxn modelId="{95701DB4-0EB2-4AD6-BA18-207A2F68BA79}" type="presParOf" srcId="{38AF0FC3-EFE4-4F35-BBA2-8B879EB6DC8E}" destId="{D3F3F9E8-0D44-434A-9B77-CA184A871906}" srcOrd="0" destOrd="0" presId="urn:microsoft.com/office/officeart/2005/8/layout/vList5"/>
    <dgm:cxn modelId="{57113D22-1940-414A-B769-5ED43783E8C4}" type="presParOf" srcId="{38AF0FC3-EFE4-4F35-BBA2-8B879EB6DC8E}" destId="{AC863FB8-0167-4F8D-AF73-603FF77AE1E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052380B-763B-47C1-99FB-BD416A51169F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80A0B11-5552-4CAE-BDA4-54BAE887EDF8}">
      <dgm:prSet/>
      <dgm:spPr/>
      <dgm:t>
        <a:bodyPr/>
        <a:lstStyle/>
        <a:p>
          <a:endParaRPr lang="en-US" dirty="0"/>
        </a:p>
      </dgm:t>
    </dgm:pt>
    <dgm:pt modelId="{3816251D-E307-45D6-969D-9E7916E4F7FB}" type="parTrans" cxnId="{DF1BE4D5-E726-406F-BC6B-61C034E80B63}">
      <dgm:prSet/>
      <dgm:spPr/>
      <dgm:t>
        <a:bodyPr/>
        <a:lstStyle/>
        <a:p>
          <a:endParaRPr lang="en-US"/>
        </a:p>
      </dgm:t>
    </dgm:pt>
    <dgm:pt modelId="{E2021FE7-CEB7-47CA-967D-9C25DA4878A5}" type="sibTrans" cxnId="{DF1BE4D5-E726-406F-BC6B-61C034E80B63}">
      <dgm:prSet/>
      <dgm:spPr/>
      <dgm:t>
        <a:bodyPr/>
        <a:lstStyle/>
        <a:p>
          <a:endParaRPr lang="en-US"/>
        </a:p>
      </dgm:t>
    </dgm:pt>
    <dgm:pt modelId="{9A69F36A-C539-4D91-BD39-A4A2B0C27C4F}">
      <dgm:prSet/>
      <dgm:spPr/>
      <dgm:t>
        <a:bodyPr/>
        <a:lstStyle/>
        <a:p>
          <a:endParaRPr lang="en-US" dirty="0"/>
        </a:p>
      </dgm:t>
    </dgm:pt>
    <dgm:pt modelId="{A9ED9C5B-C9B1-4DF5-8FDA-851FB1DACBD4}" type="parTrans" cxnId="{EE46D61E-E4A3-4B42-9544-399480932048}">
      <dgm:prSet/>
      <dgm:spPr/>
      <dgm:t>
        <a:bodyPr/>
        <a:lstStyle/>
        <a:p>
          <a:endParaRPr lang="en-US"/>
        </a:p>
      </dgm:t>
    </dgm:pt>
    <dgm:pt modelId="{DA65BC0E-D834-49B5-AFA4-9FEE1E72D977}" type="sibTrans" cxnId="{EE46D61E-E4A3-4B42-9544-399480932048}">
      <dgm:prSet/>
      <dgm:spPr/>
      <dgm:t>
        <a:bodyPr/>
        <a:lstStyle/>
        <a:p>
          <a:endParaRPr lang="en-US"/>
        </a:p>
      </dgm:t>
    </dgm:pt>
    <dgm:pt modelId="{E19B83FA-B293-48BD-89FF-00C17B818821}">
      <dgm:prSet/>
      <dgm:spPr/>
      <dgm:t>
        <a:bodyPr/>
        <a:lstStyle/>
        <a:p>
          <a:endParaRPr lang="en-US" dirty="0"/>
        </a:p>
      </dgm:t>
    </dgm:pt>
    <dgm:pt modelId="{D5F54BC6-0F60-4B1C-A77D-7870E0228761}" type="parTrans" cxnId="{6718635A-30B8-4C86-BA75-99BC30B93B3D}">
      <dgm:prSet/>
      <dgm:spPr/>
      <dgm:t>
        <a:bodyPr/>
        <a:lstStyle/>
        <a:p>
          <a:endParaRPr lang="en-US"/>
        </a:p>
      </dgm:t>
    </dgm:pt>
    <dgm:pt modelId="{D71270B7-7B5C-4B7D-86EF-44EBFC80B2E0}" type="sibTrans" cxnId="{6718635A-30B8-4C86-BA75-99BC30B93B3D}">
      <dgm:prSet/>
      <dgm:spPr/>
      <dgm:t>
        <a:bodyPr/>
        <a:lstStyle/>
        <a:p>
          <a:endParaRPr lang="en-US"/>
        </a:p>
      </dgm:t>
    </dgm:pt>
    <dgm:pt modelId="{555C8617-6466-4A90-8154-25276B61B40E}">
      <dgm:prSet custT="1"/>
      <dgm:spPr>
        <a:solidFill>
          <a:schemeClr val="accent2"/>
        </a:solidFill>
      </dgm:spPr>
      <dgm:t>
        <a:bodyPr/>
        <a:lstStyle/>
        <a:p>
          <a:r>
            <a:rPr lang="en-US" sz="5400" b="1" dirty="0" smtClean="0">
              <a:latin typeface="Calibri" pitchFamily="34" charset="0"/>
            </a:rPr>
            <a:t>Communicate</a:t>
          </a:r>
          <a:endParaRPr lang="en-US" sz="5400" b="1" dirty="0">
            <a:latin typeface="Calibri" pitchFamily="34" charset="0"/>
          </a:endParaRPr>
        </a:p>
      </dgm:t>
    </dgm:pt>
    <dgm:pt modelId="{999D83DC-3FC4-4A09-9024-4BCD2293162B}" type="parTrans" cxnId="{DB490083-3C9E-4C6B-BCCB-A5CD669A4A5E}">
      <dgm:prSet/>
      <dgm:spPr/>
      <dgm:t>
        <a:bodyPr/>
        <a:lstStyle/>
        <a:p>
          <a:endParaRPr lang="en-US"/>
        </a:p>
      </dgm:t>
    </dgm:pt>
    <dgm:pt modelId="{D4F44EF7-AA61-44EF-9597-2CBB9A7423F9}" type="sibTrans" cxnId="{DB490083-3C9E-4C6B-BCCB-A5CD669A4A5E}">
      <dgm:prSet/>
      <dgm:spPr/>
      <dgm:t>
        <a:bodyPr/>
        <a:lstStyle/>
        <a:p>
          <a:endParaRPr lang="en-US"/>
        </a:p>
      </dgm:t>
    </dgm:pt>
    <dgm:pt modelId="{1206B7F0-E489-4A25-ADDB-486AFEEC14A7}">
      <dgm:prSet/>
      <dgm:spPr/>
      <dgm:t>
        <a:bodyPr/>
        <a:lstStyle/>
        <a:p>
          <a:endParaRPr lang="en-US" dirty="0"/>
        </a:p>
      </dgm:t>
    </dgm:pt>
    <dgm:pt modelId="{456A233D-16C4-4576-BE97-CA80AE2AD60F}" type="parTrans" cxnId="{486AB311-5E51-4742-82F7-9B3984AFFA23}">
      <dgm:prSet/>
      <dgm:spPr/>
      <dgm:t>
        <a:bodyPr/>
        <a:lstStyle/>
        <a:p>
          <a:endParaRPr lang="en-US"/>
        </a:p>
      </dgm:t>
    </dgm:pt>
    <dgm:pt modelId="{1EE5DE50-246F-4005-8CBA-50DAC4FC8B4D}" type="sibTrans" cxnId="{486AB311-5E51-4742-82F7-9B3984AFFA23}">
      <dgm:prSet/>
      <dgm:spPr/>
      <dgm:t>
        <a:bodyPr/>
        <a:lstStyle/>
        <a:p>
          <a:endParaRPr lang="en-US"/>
        </a:p>
      </dgm:t>
    </dgm:pt>
    <dgm:pt modelId="{B54510AB-2484-4827-A727-5FD93AC614E8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 smtClean="0">
              <a:latin typeface="Calibri" pitchFamily="34" charset="0"/>
            </a:rPr>
            <a:t>Establish clear expectations, directions, and lines of communication</a:t>
          </a:r>
          <a:endParaRPr lang="en-US" b="0" dirty="0">
            <a:latin typeface="Calibri" pitchFamily="34" charset="0"/>
          </a:endParaRPr>
        </a:p>
      </dgm:t>
    </dgm:pt>
    <dgm:pt modelId="{2DF1BC48-8075-460B-8D54-E1F660A8C322}" type="parTrans" cxnId="{04BA7287-CD33-4A58-8186-B0F99FAD7C90}">
      <dgm:prSet/>
      <dgm:spPr/>
      <dgm:t>
        <a:bodyPr/>
        <a:lstStyle/>
        <a:p>
          <a:endParaRPr lang="en-US"/>
        </a:p>
      </dgm:t>
    </dgm:pt>
    <dgm:pt modelId="{37939078-5BE9-48C9-8C8A-B57540ED1B52}" type="sibTrans" cxnId="{04BA7287-CD33-4A58-8186-B0F99FAD7C90}">
      <dgm:prSet/>
      <dgm:spPr/>
      <dgm:t>
        <a:bodyPr/>
        <a:lstStyle/>
        <a:p>
          <a:endParaRPr lang="en-US"/>
        </a:p>
      </dgm:t>
    </dgm:pt>
    <dgm:pt modelId="{0E7CD453-B4FA-448B-9022-A5B0A0E73000}">
      <dgm:prSet/>
      <dgm:spPr/>
      <dgm:t>
        <a:bodyPr/>
        <a:lstStyle/>
        <a:p>
          <a:r>
            <a:rPr lang="en-US" smtClean="0">
              <a:latin typeface="Calibri" pitchFamily="34" charset="0"/>
            </a:rPr>
            <a:t>Use multiple modes and voices (syllabus, announcements, email, blog, podcasts, etc. )</a:t>
          </a:r>
          <a:endParaRPr lang="en-US" dirty="0">
            <a:latin typeface="Calibri" pitchFamily="34" charset="0"/>
          </a:endParaRPr>
        </a:p>
      </dgm:t>
    </dgm:pt>
    <dgm:pt modelId="{2BCC9D6C-6F72-409F-9D25-144375DA1531}" type="parTrans" cxnId="{D0A908FD-0AFB-482F-85F0-187950BBBFE8}">
      <dgm:prSet/>
      <dgm:spPr/>
      <dgm:t>
        <a:bodyPr/>
        <a:lstStyle/>
        <a:p>
          <a:endParaRPr lang="en-US"/>
        </a:p>
      </dgm:t>
    </dgm:pt>
    <dgm:pt modelId="{53BB2FDF-7750-4D2F-BB57-23AAB8AE09E0}" type="sibTrans" cxnId="{D0A908FD-0AFB-482F-85F0-187950BBBFE8}">
      <dgm:prSet/>
      <dgm:spPr/>
      <dgm:t>
        <a:bodyPr/>
        <a:lstStyle/>
        <a:p>
          <a:endParaRPr lang="en-US"/>
        </a:p>
      </dgm:t>
    </dgm:pt>
    <dgm:pt modelId="{3C13DB19-27A5-416F-A8B0-8758B2469AA8}">
      <dgm:prSet/>
      <dgm:spPr/>
      <dgm:t>
        <a:bodyPr/>
        <a:lstStyle/>
        <a:p>
          <a:r>
            <a:rPr lang="en-US" dirty="0" smtClean="0">
              <a:latin typeface="Calibri" pitchFamily="34" charset="0"/>
            </a:rPr>
            <a:t>Provide timely feedback as often as possible to your students</a:t>
          </a:r>
          <a:endParaRPr lang="en-US" dirty="0">
            <a:latin typeface="Calibri" pitchFamily="34" charset="0"/>
          </a:endParaRPr>
        </a:p>
      </dgm:t>
    </dgm:pt>
    <dgm:pt modelId="{B5E1D075-77E5-4375-B778-921614ED8A53}" type="parTrans" cxnId="{EC5FDABB-D14B-4967-B4AC-313332680D5F}">
      <dgm:prSet/>
      <dgm:spPr/>
      <dgm:t>
        <a:bodyPr/>
        <a:lstStyle/>
        <a:p>
          <a:endParaRPr lang="en-US"/>
        </a:p>
      </dgm:t>
    </dgm:pt>
    <dgm:pt modelId="{F14EC9AF-351D-4108-BBEE-F19935436040}" type="sibTrans" cxnId="{EC5FDABB-D14B-4967-B4AC-313332680D5F}">
      <dgm:prSet/>
      <dgm:spPr/>
      <dgm:t>
        <a:bodyPr/>
        <a:lstStyle/>
        <a:p>
          <a:endParaRPr lang="en-US"/>
        </a:p>
      </dgm:t>
    </dgm:pt>
    <dgm:pt modelId="{C19F1B85-2524-4589-8B8F-221B4E322E97}">
      <dgm:prSet/>
      <dgm:spPr/>
      <dgm:t>
        <a:bodyPr/>
        <a:lstStyle/>
        <a:p>
          <a:pPr rtl="0"/>
          <a:r>
            <a:rPr lang="en-US" dirty="0" smtClean="0">
              <a:latin typeface="Calibri" pitchFamily="34" charset="0"/>
            </a:rPr>
            <a:t>Be present online: students need to know you are there </a:t>
          </a:r>
          <a:endParaRPr lang="en-US" dirty="0">
            <a:latin typeface="Calibri" pitchFamily="34" charset="0"/>
          </a:endParaRPr>
        </a:p>
      </dgm:t>
    </dgm:pt>
    <dgm:pt modelId="{4DF806D4-7103-4E30-BE87-850AA0A11BDE}" type="parTrans" cxnId="{D7087C6F-029D-4EB7-9C8E-FECA9F0791B9}">
      <dgm:prSet/>
      <dgm:spPr/>
      <dgm:t>
        <a:bodyPr/>
        <a:lstStyle/>
        <a:p>
          <a:endParaRPr lang="en-US"/>
        </a:p>
      </dgm:t>
    </dgm:pt>
    <dgm:pt modelId="{45E18040-DDBB-46BC-85D6-EFEB829E7181}" type="sibTrans" cxnId="{D7087C6F-029D-4EB7-9C8E-FECA9F0791B9}">
      <dgm:prSet/>
      <dgm:spPr/>
      <dgm:t>
        <a:bodyPr/>
        <a:lstStyle/>
        <a:p>
          <a:endParaRPr lang="en-US"/>
        </a:p>
      </dgm:t>
    </dgm:pt>
    <dgm:pt modelId="{2D934049-7AA6-4166-9297-A060B97D1BEE}" type="pres">
      <dgm:prSet presAssocID="{4052380B-763B-47C1-99FB-BD416A51169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140DFC1-35C3-4AC9-AE6C-EC3F768A0AA3}" type="pres">
      <dgm:prSet presAssocID="{4052380B-763B-47C1-99FB-BD416A51169F}" presName="matrix" presStyleCnt="0"/>
      <dgm:spPr/>
    </dgm:pt>
    <dgm:pt modelId="{715AC661-F029-4F47-9F1D-AF99F6EF10BC}" type="pres">
      <dgm:prSet presAssocID="{4052380B-763B-47C1-99FB-BD416A51169F}" presName="tile1" presStyleLbl="node1" presStyleIdx="0" presStyleCnt="4"/>
      <dgm:spPr/>
      <dgm:t>
        <a:bodyPr/>
        <a:lstStyle/>
        <a:p>
          <a:endParaRPr lang="en-US"/>
        </a:p>
      </dgm:t>
    </dgm:pt>
    <dgm:pt modelId="{7C892CBE-B117-4C1F-90C7-59CF465323DE}" type="pres">
      <dgm:prSet presAssocID="{4052380B-763B-47C1-99FB-BD416A51169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80BE08-AECE-4F13-83CE-5ACA6E1C0C2C}" type="pres">
      <dgm:prSet presAssocID="{4052380B-763B-47C1-99FB-BD416A51169F}" presName="tile2" presStyleLbl="node1" presStyleIdx="1" presStyleCnt="4"/>
      <dgm:spPr/>
      <dgm:t>
        <a:bodyPr/>
        <a:lstStyle/>
        <a:p>
          <a:endParaRPr lang="en-US"/>
        </a:p>
      </dgm:t>
    </dgm:pt>
    <dgm:pt modelId="{91167811-52FA-46E4-AD70-C002D130423D}" type="pres">
      <dgm:prSet presAssocID="{4052380B-763B-47C1-99FB-BD416A51169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62E3D0-C690-47B4-AC75-1DFAC3D10B9C}" type="pres">
      <dgm:prSet presAssocID="{4052380B-763B-47C1-99FB-BD416A51169F}" presName="tile3" presStyleLbl="node1" presStyleIdx="2" presStyleCnt="4"/>
      <dgm:spPr/>
      <dgm:t>
        <a:bodyPr/>
        <a:lstStyle/>
        <a:p>
          <a:endParaRPr lang="en-US"/>
        </a:p>
      </dgm:t>
    </dgm:pt>
    <dgm:pt modelId="{F86DA4D4-56E0-442A-B13E-BE4BEDD3C68D}" type="pres">
      <dgm:prSet presAssocID="{4052380B-763B-47C1-99FB-BD416A51169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783659-0589-4707-BD18-731D0C86A010}" type="pres">
      <dgm:prSet presAssocID="{4052380B-763B-47C1-99FB-BD416A51169F}" presName="tile4" presStyleLbl="node1" presStyleIdx="3" presStyleCnt="4"/>
      <dgm:spPr/>
      <dgm:t>
        <a:bodyPr/>
        <a:lstStyle/>
        <a:p>
          <a:endParaRPr lang="en-US"/>
        </a:p>
      </dgm:t>
    </dgm:pt>
    <dgm:pt modelId="{C016501C-3F69-4E3E-A894-74C3AA36FAD4}" type="pres">
      <dgm:prSet presAssocID="{4052380B-763B-47C1-99FB-BD416A51169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59AF9B-E943-4287-8480-B221AEBE9A61}" type="pres">
      <dgm:prSet presAssocID="{4052380B-763B-47C1-99FB-BD416A51169F}" presName="centerTile" presStyleLbl="fgShp" presStyleIdx="0" presStyleCnt="1" custScaleX="166667" custScaleY="101205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A06819C5-1847-4177-BDDA-64C3564C5361}" type="presOf" srcId="{4052380B-763B-47C1-99FB-BD416A51169F}" destId="{2D934049-7AA6-4166-9297-A060B97D1BEE}" srcOrd="0" destOrd="0" presId="urn:microsoft.com/office/officeart/2005/8/layout/matrix1"/>
    <dgm:cxn modelId="{6718635A-30B8-4C86-BA75-99BC30B93B3D}" srcId="{4052380B-763B-47C1-99FB-BD416A51169F}" destId="{E19B83FA-B293-48BD-89FF-00C17B818821}" srcOrd="4" destOrd="0" parTransId="{D5F54BC6-0F60-4B1C-A77D-7870E0228761}" sibTransId="{D71270B7-7B5C-4B7D-86EF-44EBFC80B2E0}"/>
    <dgm:cxn modelId="{DF17F2AA-E44E-40F1-B44F-B6A96840FAA9}" type="presOf" srcId="{3C13DB19-27A5-416F-A8B0-8758B2469AA8}" destId="{2562E3D0-C690-47B4-AC75-1DFAC3D10B9C}" srcOrd="0" destOrd="0" presId="urn:microsoft.com/office/officeart/2005/8/layout/matrix1"/>
    <dgm:cxn modelId="{04BA7287-CD33-4A58-8186-B0F99FAD7C90}" srcId="{555C8617-6466-4A90-8154-25276B61B40E}" destId="{B54510AB-2484-4827-A727-5FD93AC614E8}" srcOrd="0" destOrd="0" parTransId="{2DF1BC48-8075-460B-8D54-E1F660A8C322}" sibTransId="{37939078-5BE9-48C9-8C8A-B57540ED1B52}"/>
    <dgm:cxn modelId="{D7087C6F-029D-4EB7-9C8E-FECA9F0791B9}" srcId="{555C8617-6466-4A90-8154-25276B61B40E}" destId="{C19F1B85-2524-4589-8B8F-221B4E322E97}" srcOrd="3" destOrd="0" parTransId="{4DF806D4-7103-4E30-BE87-850AA0A11BDE}" sibTransId="{45E18040-DDBB-46BC-85D6-EFEB829E7181}"/>
    <dgm:cxn modelId="{1B6DA429-60B3-40EE-BF96-EBFB3E34799E}" type="presOf" srcId="{0E7CD453-B4FA-448B-9022-A5B0A0E73000}" destId="{91167811-52FA-46E4-AD70-C002D130423D}" srcOrd="1" destOrd="0" presId="urn:microsoft.com/office/officeart/2005/8/layout/matrix1"/>
    <dgm:cxn modelId="{D0A908FD-0AFB-482F-85F0-187950BBBFE8}" srcId="{555C8617-6466-4A90-8154-25276B61B40E}" destId="{0E7CD453-B4FA-448B-9022-A5B0A0E73000}" srcOrd="1" destOrd="0" parTransId="{2BCC9D6C-6F72-409F-9D25-144375DA1531}" sibTransId="{53BB2FDF-7750-4D2F-BB57-23AAB8AE09E0}"/>
    <dgm:cxn modelId="{EE46D61E-E4A3-4B42-9544-399480932048}" srcId="{4052380B-763B-47C1-99FB-BD416A51169F}" destId="{9A69F36A-C539-4D91-BD39-A4A2B0C27C4F}" srcOrd="3" destOrd="0" parTransId="{A9ED9C5B-C9B1-4DF5-8FDA-851FB1DACBD4}" sibTransId="{DA65BC0E-D834-49B5-AFA4-9FEE1E72D977}"/>
    <dgm:cxn modelId="{EC5FDABB-D14B-4967-B4AC-313332680D5F}" srcId="{555C8617-6466-4A90-8154-25276B61B40E}" destId="{3C13DB19-27A5-416F-A8B0-8758B2469AA8}" srcOrd="2" destOrd="0" parTransId="{B5E1D075-77E5-4375-B778-921614ED8A53}" sibTransId="{F14EC9AF-351D-4108-BBEE-F19935436040}"/>
    <dgm:cxn modelId="{28012C49-4D85-4352-A875-90288D330986}" type="presOf" srcId="{0E7CD453-B4FA-448B-9022-A5B0A0E73000}" destId="{4480BE08-AECE-4F13-83CE-5ACA6E1C0C2C}" srcOrd="0" destOrd="0" presId="urn:microsoft.com/office/officeart/2005/8/layout/matrix1"/>
    <dgm:cxn modelId="{AB459FC7-CD5B-4B5E-9D71-5B52352B4C15}" type="presOf" srcId="{B54510AB-2484-4827-A727-5FD93AC614E8}" destId="{7C892CBE-B117-4C1F-90C7-59CF465323DE}" srcOrd="1" destOrd="0" presId="urn:microsoft.com/office/officeart/2005/8/layout/matrix1"/>
    <dgm:cxn modelId="{DF1BE4D5-E726-406F-BC6B-61C034E80B63}" srcId="{4052380B-763B-47C1-99FB-BD416A51169F}" destId="{780A0B11-5552-4CAE-BDA4-54BAE887EDF8}" srcOrd="2" destOrd="0" parTransId="{3816251D-E307-45D6-969D-9E7916E4F7FB}" sibTransId="{E2021FE7-CEB7-47CA-967D-9C25DA4878A5}"/>
    <dgm:cxn modelId="{486AB311-5E51-4742-82F7-9B3984AFFA23}" srcId="{4052380B-763B-47C1-99FB-BD416A51169F}" destId="{1206B7F0-E489-4A25-ADDB-486AFEEC14A7}" srcOrd="1" destOrd="0" parTransId="{456A233D-16C4-4576-BE97-CA80AE2AD60F}" sibTransId="{1EE5DE50-246F-4005-8CBA-50DAC4FC8B4D}"/>
    <dgm:cxn modelId="{DB490083-3C9E-4C6B-BCCB-A5CD669A4A5E}" srcId="{4052380B-763B-47C1-99FB-BD416A51169F}" destId="{555C8617-6466-4A90-8154-25276B61B40E}" srcOrd="0" destOrd="0" parTransId="{999D83DC-3FC4-4A09-9024-4BCD2293162B}" sibTransId="{D4F44EF7-AA61-44EF-9597-2CBB9A7423F9}"/>
    <dgm:cxn modelId="{4037DE65-3CC5-4951-8B96-11D5552F13B5}" type="presOf" srcId="{C19F1B85-2524-4589-8B8F-221B4E322E97}" destId="{DB783659-0589-4707-BD18-731D0C86A010}" srcOrd="0" destOrd="0" presId="urn:microsoft.com/office/officeart/2005/8/layout/matrix1"/>
    <dgm:cxn modelId="{CAE34ED6-F35A-4BD6-A6B6-5CD46412C55B}" type="presOf" srcId="{555C8617-6466-4A90-8154-25276B61B40E}" destId="{3659AF9B-E943-4287-8480-B221AEBE9A61}" srcOrd="0" destOrd="0" presId="urn:microsoft.com/office/officeart/2005/8/layout/matrix1"/>
    <dgm:cxn modelId="{30C9695D-96CB-47ED-B267-D2AA7A6F9C37}" type="presOf" srcId="{B54510AB-2484-4827-A727-5FD93AC614E8}" destId="{715AC661-F029-4F47-9F1D-AF99F6EF10BC}" srcOrd="0" destOrd="0" presId="urn:microsoft.com/office/officeart/2005/8/layout/matrix1"/>
    <dgm:cxn modelId="{749BAAD4-6DCE-4385-9861-2CB605C1A10F}" type="presOf" srcId="{3C13DB19-27A5-416F-A8B0-8758B2469AA8}" destId="{F86DA4D4-56E0-442A-B13E-BE4BEDD3C68D}" srcOrd="1" destOrd="0" presId="urn:microsoft.com/office/officeart/2005/8/layout/matrix1"/>
    <dgm:cxn modelId="{C43FA49D-CC27-440C-AF3A-B9B1431813C7}" type="presOf" srcId="{C19F1B85-2524-4589-8B8F-221B4E322E97}" destId="{C016501C-3F69-4E3E-A894-74C3AA36FAD4}" srcOrd="1" destOrd="0" presId="urn:microsoft.com/office/officeart/2005/8/layout/matrix1"/>
    <dgm:cxn modelId="{499AB9A7-43BE-411D-A241-4FB9ED5F60EC}" type="presParOf" srcId="{2D934049-7AA6-4166-9297-A060B97D1BEE}" destId="{5140DFC1-35C3-4AC9-AE6C-EC3F768A0AA3}" srcOrd="0" destOrd="0" presId="urn:microsoft.com/office/officeart/2005/8/layout/matrix1"/>
    <dgm:cxn modelId="{35F1B120-0082-4353-B2EC-656C7CC6C121}" type="presParOf" srcId="{5140DFC1-35C3-4AC9-AE6C-EC3F768A0AA3}" destId="{715AC661-F029-4F47-9F1D-AF99F6EF10BC}" srcOrd="0" destOrd="0" presId="urn:microsoft.com/office/officeart/2005/8/layout/matrix1"/>
    <dgm:cxn modelId="{E4D0DB7C-B012-4DE8-9EFD-83FDFB9BAEC7}" type="presParOf" srcId="{5140DFC1-35C3-4AC9-AE6C-EC3F768A0AA3}" destId="{7C892CBE-B117-4C1F-90C7-59CF465323DE}" srcOrd="1" destOrd="0" presId="urn:microsoft.com/office/officeart/2005/8/layout/matrix1"/>
    <dgm:cxn modelId="{CA229A74-0A7C-4DE5-9C21-187F86DBE74E}" type="presParOf" srcId="{5140DFC1-35C3-4AC9-AE6C-EC3F768A0AA3}" destId="{4480BE08-AECE-4F13-83CE-5ACA6E1C0C2C}" srcOrd="2" destOrd="0" presId="urn:microsoft.com/office/officeart/2005/8/layout/matrix1"/>
    <dgm:cxn modelId="{DA9C0507-479C-4EF3-98EB-665941CD18B1}" type="presParOf" srcId="{5140DFC1-35C3-4AC9-AE6C-EC3F768A0AA3}" destId="{91167811-52FA-46E4-AD70-C002D130423D}" srcOrd="3" destOrd="0" presId="urn:microsoft.com/office/officeart/2005/8/layout/matrix1"/>
    <dgm:cxn modelId="{E657C3C1-0C9D-47AE-8AE4-B87118C7074C}" type="presParOf" srcId="{5140DFC1-35C3-4AC9-AE6C-EC3F768A0AA3}" destId="{2562E3D0-C690-47B4-AC75-1DFAC3D10B9C}" srcOrd="4" destOrd="0" presId="urn:microsoft.com/office/officeart/2005/8/layout/matrix1"/>
    <dgm:cxn modelId="{9FF971DC-2D35-4B32-B897-EDC658615987}" type="presParOf" srcId="{5140DFC1-35C3-4AC9-AE6C-EC3F768A0AA3}" destId="{F86DA4D4-56E0-442A-B13E-BE4BEDD3C68D}" srcOrd="5" destOrd="0" presId="urn:microsoft.com/office/officeart/2005/8/layout/matrix1"/>
    <dgm:cxn modelId="{C075E8A9-CCB5-41C2-A988-4952A7533E9F}" type="presParOf" srcId="{5140DFC1-35C3-4AC9-AE6C-EC3F768A0AA3}" destId="{DB783659-0589-4707-BD18-731D0C86A010}" srcOrd="6" destOrd="0" presId="urn:microsoft.com/office/officeart/2005/8/layout/matrix1"/>
    <dgm:cxn modelId="{353D2BD0-5C9D-4ECD-848C-E9C8FC6ED313}" type="presParOf" srcId="{5140DFC1-35C3-4AC9-AE6C-EC3F768A0AA3}" destId="{C016501C-3F69-4E3E-A894-74C3AA36FAD4}" srcOrd="7" destOrd="0" presId="urn:microsoft.com/office/officeart/2005/8/layout/matrix1"/>
    <dgm:cxn modelId="{8304D2DD-A7B3-4000-853A-6652B71425DC}" type="presParOf" srcId="{2D934049-7AA6-4166-9297-A060B97D1BEE}" destId="{3659AF9B-E943-4287-8480-B221AEBE9A61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91AA14-4669-473B-A39C-443C505C445B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F759B2-EFDD-4290-A803-A946D187AA07}">
      <dgm:prSet custT="1"/>
      <dgm:spPr/>
      <dgm:t>
        <a:bodyPr/>
        <a:lstStyle/>
        <a:p>
          <a:pPr rtl="0"/>
          <a:r>
            <a:rPr lang="en-US" sz="2800" b="1" dirty="0" smtClean="0">
              <a:latin typeface="Calibri" pitchFamily="34" charset="0"/>
            </a:rPr>
            <a:t>Collaboration &amp; community for your students</a:t>
          </a:r>
          <a:endParaRPr lang="en-US" sz="2800" dirty="0">
            <a:latin typeface="Calibri" pitchFamily="34" charset="0"/>
          </a:endParaRPr>
        </a:p>
      </dgm:t>
    </dgm:pt>
    <dgm:pt modelId="{C785A739-A3CF-40D5-8612-3B618B966C9A}" type="parTrans" cxnId="{8D6D74C9-31AB-4901-98A1-96159F6AFDC5}">
      <dgm:prSet/>
      <dgm:spPr/>
      <dgm:t>
        <a:bodyPr/>
        <a:lstStyle/>
        <a:p>
          <a:endParaRPr lang="en-US"/>
        </a:p>
      </dgm:t>
    </dgm:pt>
    <dgm:pt modelId="{FAA452DC-EAEA-4043-A0D3-6FF4254A6AB3}" type="sibTrans" cxnId="{8D6D74C9-31AB-4901-98A1-96159F6AFDC5}">
      <dgm:prSet/>
      <dgm:spPr/>
      <dgm:t>
        <a:bodyPr/>
        <a:lstStyle/>
        <a:p>
          <a:endParaRPr lang="en-US"/>
        </a:p>
      </dgm:t>
    </dgm:pt>
    <dgm:pt modelId="{C0E2423D-325A-4663-847E-02744C371EB8}">
      <dgm:prSet custT="1"/>
      <dgm:spPr/>
      <dgm:t>
        <a:bodyPr/>
        <a:lstStyle/>
        <a:p>
          <a:pPr rtl="0"/>
          <a:r>
            <a:rPr lang="en-US" sz="2800" b="1" dirty="0" smtClean="0">
              <a:latin typeface="Calibri" pitchFamily="34" charset="0"/>
            </a:rPr>
            <a:t>Professional community of peers for yourself</a:t>
          </a:r>
          <a:endParaRPr lang="en-US" sz="2800" dirty="0">
            <a:latin typeface="Calibri" pitchFamily="34" charset="0"/>
          </a:endParaRPr>
        </a:p>
      </dgm:t>
    </dgm:pt>
    <dgm:pt modelId="{D57BD78E-C61A-40A1-B5EC-36FD52BCEADB}" type="parTrans" cxnId="{6A226DA3-614A-4D58-A82C-64BA56C4869F}">
      <dgm:prSet/>
      <dgm:spPr/>
      <dgm:t>
        <a:bodyPr/>
        <a:lstStyle/>
        <a:p>
          <a:endParaRPr lang="en-US"/>
        </a:p>
      </dgm:t>
    </dgm:pt>
    <dgm:pt modelId="{3B895F11-7115-4EE0-9396-6D6745519011}" type="sibTrans" cxnId="{6A226DA3-614A-4D58-A82C-64BA56C4869F}">
      <dgm:prSet/>
      <dgm:spPr/>
      <dgm:t>
        <a:bodyPr/>
        <a:lstStyle/>
        <a:p>
          <a:endParaRPr lang="en-US"/>
        </a:p>
      </dgm:t>
    </dgm:pt>
    <dgm:pt modelId="{95BCC588-3DD5-44DE-830C-271063B20311}">
      <dgm:prSet custT="1"/>
      <dgm:spPr/>
      <dgm:t>
        <a:bodyPr/>
        <a:lstStyle/>
        <a:p>
          <a:pPr rtl="0"/>
          <a:r>
            <a:rPr lang="en-US" sz="2800" b="1" dirty="0" smtClean="0">
              <a:latin typeface="Calibri" pitchFamily="34" charset="0"/>
            </a:rPr>
            <a:t>Knowledge: seek opportunities to build upon your own content knowledge and technical competencies</a:t>
          </a:r>
          <a:endParaRPr lang="en-US" sz="2800" dirty="0">
            <a:latin typeface="Calibri" pitchFamily="34" charset="0"/>
          </a:endParaRPr>
        </a:p>
      </dgm:t>
    </dgm:pt>
    <dgm:pt modelId="{CBC0A2A6-5B73-4CEF-A52B-1B7CD7788C16}" type="parTrans" cxnId="{0BDB1848-47D5-4063-8067-6927CD4DC9CA}">
      <dgm:prSet/>
      <dgm:spPr/>
      <dgm:t>
        <a:bodyPr/>
        <a:lstStyle/>
        <a:p>
          <a:endParaRPr lang="en-US"/>
        </a:p>
      </dgm:t>
    </dgm:pt>
    <dgm:pt modelId="{F8FC5763-36A6-4F77-8063-B6FA8B8C4F27}" type="sibTrans" cxnId="{0BDB1848-47D5-4063-8067-6927CD4DC9CA}">
      <dgm:prSet/>
      <dgm:spPr/>
      <dgm:t>
        <a:bodyPr/>
        <a:lstStyle/>
        <a:p>
          <a:endParaRPr lang="en-US"/>
        </a:p>
      </dgm:t>
    </dgm:pt>
    <dgm:pt modelId="{C3BC7F10-29F8-4A7F-894E-3FE89AFFE5B8}" type="pres">
      <dgm:prSet presAssocID="{B091AA14-4669-473B-A39C-443C505C445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5C7D7FC-21DF-475B-9278-6FF811AE6D34}" type="pres">
      <dgm:prSet presAssocID="{8BF759B2-EFDD-4290-A803-A946D187AA07}" presName="composite" presStyleCnt="0"/>
      <dgm:spPr/>
    </dgm:pt>
    <dgm:pt modelId="{B19F070F-8818-4E31-907E-D12742DE22BB}" type="pres">
      <dgm:prSet presAssocID="{8BF759B2-EFDD-4290-A803-A946D187AA07}" presName="imgShp" presStyleLbl="fgImgPlace1" presStyleIdx="0" presStyleCnt="3" custLinFactNeighborX="-40404" custLinFactNeighborY="-869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FC8B69A-25F7-4FA9-8AC2-4AFC59606251}" type="pres">
      <dgm:prSet presAssocID="{8BF759B2-EFDD-4290-A803-A946D187AA07}" presName="txShp" presStyleLbl="node1" presStyleIdx="0" presStyleCnt="3" custScaleX="1203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08967B-9AA9-4BEC-B424-52F040782998}" type="pres">
      <dgm:prSet presAssocID="{FAA452DC-EAEA-4043-A0D3-6FF4254A6AB3}" presName="spacing" presStyleCnt="0"/>
      <dgm:spPr/>
    </dgm:pt>
    <dgm:pt modelId="{6F74A5C9-D809-4C13-A0B1-87AF9809A303}" type="pres">
      <dgm:prSet presAssocID="{C0E2423D-325A-4663-847E-02744C371EB8}" presName="composite" presStyleCnt="0"/>
      <dgm:spPr/>
    </dgm:pt>
    <dgm:pt modelId="{36A6E026-7F02-45E7-BA63-0330D79BB1F9}" type="pres">
      <dgm:prSet presAssocID="{C0E2423D-325A-4663-847E-02744C371EB8}" presName="imgShp" presStyleLbl="fgImgPlace1" presStyleIdx="1" presStyleCnt="3" custLinFactNeighborX="-40404" custLinFactNeighborY="-417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1A09125-2A88-4779-830A-61A35810497B}" type="pres">
      <dgm:prSet presAssocID="{C0E2423D-325A-4663-847E-02744C371EB8}" presName="txShp" presStyleLbl="node1" presStyleIdx="1" presStyleCnt="3" custScaleX="1176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3AD2CA-A97B-494D-9CAB-6BA82926C9C0}" type="pres">
      <dgm:prSet presAssocID="{3B895F11-7115-4EE0-9396-6D6745519011}" presName="spacing" presStyleCnt="0"/>
      <dgm:spPr/>
    </dgm:pt>
    <dgm:pt modelId="{40571975-DCFC-4498-8F80-B44CE71DCCF2}" type="pres">
      <dgm:prSet presAssocID="{95BCC588-3DD5-44DE-830C-271063B20311}" presName="composite" presStyleCnt="0"/>
      <dgm:spPr/>
    </dgm:pt>
    <dgm:pt modelId="{A1DBAA9C-EE7D-4940-B0A9-D8FB918F0A84}" type="pres">
      <dgm:prSet presAssocID="{95BCC588-3DD5-44DE-830C-271063B20311}" presName="imgShp" presStyleLbl="fgImgPlace1" presStyleIdx="2" presStyleCnt="3" custLinFactNeighborX="-40404" custLinFactNeighborY="33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F7354CB-BACA-4B0B-86B2-4ABD497726E7}" type="pres">
      <dgm:prSet presAssocID="{95BCC588-3DD5-44DE-830C-271063B20311}" presName="txShp" presStyleLbl="node1" presStyleIdx="2" presStyleCnt="3" custScaleX="1238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D6D74C9-31AB-4901-98A1-96159F6AFDC5}" srcId="{B091AA14-4669-473B-A39C-443C505C445B}" destId="{8BF759B2-EFDD-4290-A803-A946D187AA07}" srcOrd="0" destOrd="0" parTransId="{C785A739-A3CF-40D5-8612-3B618B966C9A}" sibTransId="{FAA452DC-EAEA-4043-A0D3-6FF4254A6AB3}"/>
    <dgm:cxn modelId="{6A226DA3-614A-4D58-A82C-64BA56C4869F}" srcId="{B091AA14-4669-473B-A39C-443C505C445B}" destId="{C0E2423D-325A-4663-847E-02744C371EB8}" srcOrd="1" destOrd="0" parTransId="{D57BD78E-C61A-40A1-B5EC-36FD52BCEADB}" sibTransId="{3B895F11-7115-4EE0-9396-6D6745519011}"/>
    <dgm:cxn modelId="{10795361-7AE6-44DA-BDD9-8C60A8F8DAFC}" type="presOf" srcId="{C0E2423D-325A-4663-847E-02744C371EB8}" destId="{61A09125-2A88-4779-830A-61A35810497B}" srcOrd="0" destOrd="0" presId="urn:microsoft.com/office/officeart/2005/8/layout/vList3"/>
    <dgm:cxn modelId="{0BDB1848-47D5-4063-8067-6927CD4DC9CA}" srcId="{B091AA14-4669-473B-A39C-443C505C445B}" destId="{95BCC588-3DD5-44DE-830C-271063B20311}" srcOrd="2" destOrd="0" parTransId="{CBC0A2A6-5B73-4CEF-A52B-1B7CD7788C16}" sibTransId="{F8FC5763-36A6-4F77-8063-B6FA8B8C4F27}"/>
    <dgm:cxn modelId="{2C557036-7D96-48DC-9717-CA97DEFA753C}" type="presOf" srcId="{8BF759B2-EFDD-4290-A803-A946D187AA07}" destId="{AFC8B69A-25F7-4FA9-8AC2-4AFC59606251}" srcOrd="0" destOrd="0" presId="urn:microsoft.com/office/officeart/2005/8/layout/vList3"/>
    <dgm:cxn modelId="{896445CF-F3C0-4E01-90DD-39F120504E12}" type="presOf" srcId="{B091AA14-4669-473B-A39C-443C505C445B}" destId="{C3BC7F10-29F8-4A7F-894E-3FE89AFFE5B8}" srcOrd="0" destOrd="0" presId="urn:microsoft.com/office/officeart/2005/8/layout/vList3"/>
    <dgm:cxn modelId="{0F869B83-4AA4-4FFA-B6E5-4D780C5B8CBF}" type="presOf" srcId="{95BCC588-3DD5-44DE-830C-271063B20311}" destId="{8F7354CB-BACA-4B0B-86B2-4ABD497726E7}" srcOrd="0" destOrd="0" presId="urn:microsoft.com/office/officeart/2005/8/layout/vList3"/>
    <dgm:cxn modelId="{F30C7758-A1D5-4110-A5B5-238941C2AF38}" type="presParOf" srcId="{C3BC7F10-29F8-4A7F-894E-3FE89AFFE5B8}" destId="{05C7D7FC-21DF-475B-9278-6FF811AE6D34}" srcOrd="0" destOrd="0" presId="urn:microsoft.com/office/officeart/2005/8/layout/vList3"/>
    <dgm:cxn modelId="{80791F4E-18F4-4858-8D83-827DD1885790}" type="presParOf" srcId="{05C7D7FC-21DF-475B-9278-6FF811AE6D34}" destId="{B19F070F-8818-4E31-907E-D12742DE22BB}" srcOrd="0" destOrd="0" presId="urn:microsoft.com/office/officeart/2005/8/layout/vList3"/>
    <dgm:cxn modelId="{E489AC7E-6398-4F11-97B6-C68E351AF5F2}" type="presParOf" srcId="{05C7D7FC-21DF-475B-9278-6FF811AE6D34}" destId="{AFC8B69A-25F7-4FA9-8AC2-4AFC59606251}" srcOrd="1" destOrd="0" presId="urn:microsoft.com/office/officeart/2005/8/layout/vList3"/>
    <dgm:cxn modelId="{17DC48F7-0C08-403B-988C-F3D5CCEF6F9F}" type="presParOf" srcId="{C3BC7F10-29F8-4A7F-894E-3FE89AFFE5B8}" destId="{9308967B-9AA9-4BEC-B424-52F040782998}" srcOrd="1" destOrd="0" presId="urn:microsoft.com/office/officeart/2005/8/layout/vList3"/>
    <dgm:cxn modelId="{21F3F660-2D26-4306-8568-02F5366F312F}" type="presParOf" srcId="{C3BC7F10-29F8-4A7F-894E-3FE89AFFE5B8}" destId="{6F74A5C9-D809-4C13-A0B1-87AF9809A303}" srcOrd="2" destOrd="0" presId="urn:microsoft.com/office/officeart/2005/8/layout/vList3"/>
    <dgm:cxn modelId="{83F32CE1-967B-4192-AE06-35DAA5A487EF}" type="presParOf" srcId="{6F74A5C9-D809-4C13-A0B1-87AF9809A303}" destId="{36A6E026-7F02-45E7-BA63-0330D79BB1F9}" srcOrd="0" destOrd="0" presId="urn:microsoft.com/office/officeart/2005/8/layout/vList3"/>
    <dgm:cxn modelId="{4D47514C-381D-4272-A706-9970A7B5B482}" type="presParOf" srcId="{6F74A5C9-D809-4C13-A0B1-87AF9809A303}" destId="{61A09125-2A88-4779-830A-61A35810497B}" srcOrd="1" destOrd="0" presId="urn:microsoft.com/office/officeart/2005/8/layout/vList3"/>
    <dgm:cxn modelId="{75C3FBDE-3B95-43B2-BA9E-5F3E257651F9}" type="presParOf" srcId="{C3BC7F10-29F8-4A7F-894E-3FE89AFFE5B8}" destId="{CF3AD2CA-A97B-494D-9CAB-6BA82926C9C0}" srcOrd="3" destOrd="0" presId="urn:microsoft.com/office/officeart/2005/8/layout/vList3"/>
    <dgm:cxn modelId="{E3ECD9F5-45E1-4DC0-B7B4-3869347BAFE6}" type="presParOf" srcId="{C3BC7F10-29F8-4A7F-894E-3FE89AFFE5B8}" destId="{40571975-DCFC-4498-8F80-B44CE71DCCF2}" srcOrd="4" destOrd="0" presId="urn:microsoft.com/office/officeart/2005/8/layout/vList3"/>
    <dgm:cxn modelId="{03FDB781-368B-4DD6-8D2C-1F62AF281A93}" type="presParOf" srcId="{40571975-DCFC-4498-8F80-B44CE71DCCF2}" destId="{A1DBAA9C-EE7D-4940-B0A9-D8FB918F0A84}" srcOrd="0" destOrd="0" presId="urn:microsoft.com/office/officeart/2005/8/layout/vList3"/>
    <dgm:cxn modelId="{6571273C-9700-406C-8362-8F1B3E941800}" type="presParOf" srcId="{40571975-DCFC-4498-8F80-B44CE71DCCF2}" destId="{8F7354CB-BACA-4B0B-86B2-4ABD497726E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CB7865-B0E7-4125-86A6-F07CF4FE245F}">
      <dsp:nvSpPr>
        <dsp:cNvPr id="0" name=""/>
        <dsp:cNvSpPr/>
      </dsp:nvSpPr>
      <dsp:spPr>
        <a:xfrm>
          <a:off x="0" y="342899"/>
          <a:ext cx="3886200" cy="3886200"/>
        </a:xfrm>
        <a:prstGeom prst="ellipse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kern="1200" dirty="0" smtClean="0"/>
            <a:t>What are your reasons?</a:t>
          </a:r>
          <a:endParaRPr lang="en-US" sz="6000" kern="1200" dirty="0"/>
        </a:p>
      </dsp:txBody>
      <dsp:txXfrm>
        <a:off x="0" y="342899"/>
        <a:ext cx="3886200" cy="388620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5AC661-F029-4F47-9F1D-AF99F6EF10BC}">
      <dsp:nvSpPr>
        <dsp:cNvPr id="0" name=""/>
        <dsp:cNvSpPr/>
      </dsp:nvSpPr>
      <dsp:spPr>
        <a:xfrm rot="16200000">
          <a:off x="704850" y="-704850"/>
          <a:ext cx="3162300" cy="4572000"/>
        </a:xfrm>
        <a:prstGeom prst="round1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>
              <a:latin typeface="Calibri" pitchFamily="34" charset="0"/>
            </a:rPr>
            <a:t>in student centered, cohort-based online courses</a:t>
          </a:r>
          <a:endParaRPr lang="en-US" sz="2500" b="0" kern="1200" dirty="0">
            <a:latin typeface="Calibri" pitchFamily="34" charset="0"/>
          </a:endParaRPr>
        </a:p>
      </dsp:txBody>
      <dsp:txXfrm rot="16200000">
        <a:off x="1100137" y="-1100137"/>
        <a:ext cx="2371725" cy="4572000"/>
      </dsp:txXfrm>
    </dsp:sp>
    <dsp:sp modelId="{4480BE08-AECE-4F13-83CE-5ACA6E1C0C2C}">
      <dsp:nvSpPr>
        <dsp:cNvPr id="0" name=""/>
        <dsp:cNvSpPr/>
      </dsp:nvSpPr>
      <dsp:spPr>
        <a:xfrm>
          <a:off x="4572000" y="0"/>
          <a:ext cx="4572000" cy="31623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0" kern="1200" dirty="0" smtClean="0">
              <a:latin typeface="Calibri" pitchFamily="34" charset="0"/>
            </a:rPr>
            <a:t>education</a:t>
          </a:r>
          <a:r>
            <a:rPr lang="en-US" sz="2500" kern="1200" dirty="0" smtClean="0">
              <a:latin typeface="Calibri" pitchFamily="34" charset="0"/>
            </a:rPr>
            <a:t>al opportunities should not be limited by barriers of time, space, or lack of qualified instructors</a:t>
          </a:r>
          <a:endParaRPr lang="en-US" sz="2500" kern="1200" dirty="0">
            <a:latin typeface="Calibri" pitchFamily="34" charset="0"/>
          </a:endParaRPr>
        </a:p>
      </dsp:txBody>
      <dsp:txXfrm>
        <a:off x="4572000" y="0"/>
        <a:ext cx="4572000" cy="2371725"/>
      </dsp:txXfrm>
    </dsp:sp>
    <dsp:sp modelId="{2562E3D0-C690-47B4-AC75-1DFAC3D10B9C}">
      <dsp:nvSpPr>
        <dsp:cNvPr id="0" name=""/>
        <dsp:cNvSpPr/>
      </dsp:nvSpPr>
      <dsp:spPr>
        <a:xfrm rot="10800000">
          <a:off x="0" y="3162300"/>
          <a:ext cx="4572000" cy="31623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latin typeface="Calibri" pitchFamily="34" charset="0"/>
            </a:rPr>
            <a:t>online teaching should supplement, not supplant, traditional education</a:t>
          </a:r>
          <a:endParaRPr lang="en-US" sz="2500" kern="1200" dirty="0">
            <a:latin typeface="Calibri" pitchFamily="34" charset="0"/>
          </a:endParaRPr>
        </a:p>
      </dsp:txBody>
      <dsp:txXfrm rot="10800000">
        <a:off x="0" y="3952875"/>
        <a:ext cx="4572000" cy="2371725"/>
      </dsp:txXfrm>
    </dsp:sp>
    <dsp:sp modelId="{DB783659-0589-4707-BD18-731D0C86A010}">
      <dsp:nvSpPr>
        <dsp:cNvPr id="0" name=""/>
        <dsp:cNvSpPr/>
      </dsp:nvSpPr>
      <dsp:spPr>
        <a:xfrm rot="5400000">
          <a:off x="5276849" y="2457450"/>
          <a:ext cx="3162300" cy="4572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latin typeface="Calibri" pitchFamily="34" charset="0"/>
            </a:rPr>
            <a:t>that a collaborative model allows for sharing of resources to improve the quality of education for all students in the schools, not just VHS students</a:t>
          </a:r>
          <a:endParaRPr lang="en-US" sz="2500" kern="1200" dirty="0">
            <a:latin typeface="Calibri" pitchFamily="34" charset="0"/>
          </a:endParaRPr>
        </a:p>
      </dsp:txBody>
      <dsp:txXfrm rot="5400000">
        <a:off x="5672137" y="2852737"/>
        <a:ext cx="2371725" cy="4572000"/>
      </dsp:txXfrm>
    </dsp:sp>
    <dsp:sp modelId="{3659AF9B-E943-4287-8480-B221AEBE9A61}">
      <dsp:nvSpPr>
        <dsp:cNvPr id="0" name=""/>
        <dsp:cNvSpPr/>
      </dsp:nvSpPr>
      <dsp:spPr>
        <a:xfrm>
          <a:off x="2402238" y="2362198"/>
          <a:ext cx="4339522" cy="1600202"/>
        </a:xfrm>
        <a:prstGeom prst="roundRec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latin typeface="Calibri" pitchFamily="34" charset="0"/>
            </a:rPr>
            <a:t>VHS believes…</a:t>
          </a:r>
          <a:endParaRPr lang="en-US" sz="4400" b="1" kern="1200" dirty="0">
            <a:latin typeface="Calibri" pitchFamily="34" charset="0"/>
          </a:endParaRPr>
        </a:p>
      </dsp:txBody>
      <dsp:txXfrm>
        <a:off x="2402238" y="2362198"/>
        <a:ext cx="4339522" cy="160020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23EA76-7B53-4446-8E32-09225A57A2A2}">
      <dsp:nvSpPr>
        <dsp:cNvPr id="0" name=""/>
        <dsp:cNvSpPr/>
      </dsp:nvSpPr>
      <dsp:spPr>
        <a:xfrm>
          <a:off x="0" y="56751"/>
          <a:ext cx="3886200" cy="815490"/>
        </a:xfrm>
        <a:prstGeom prst="round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Calibri" pitchFamily="34" charset="0"/>
            </a:rPr>
            <a:t>Funding</a:t>
          </a:r>
          <a:endParaRPr lang="en-US" sz="3400" kern="1200" dirty="0">
            <a:latin typeface="Calibri" pitchFamily="34" charset="0"/>
          </a:endParaRPr>
        </a:p>
      </dsp:txBody>
      <dsp:txXfrm>
        <a:off x="0" y="56751"/>
        <a:ext cx="3886200" cy="815490"/>
      </dsp:txXfrm>
    </dsp:sp>
    <dsp:sp modelId="{319A8507-0A8A-4229-B5C0-29D3CF0E6E5C}">
      <dsp:nvSpPr>
        <dsp:cNvPr id="0" name=""/>
        <dsp:cNvSpPr/>
      </dsp:nvSpPr>
      <dsp:spPr>
        <a:xfrm>
          <a:off x="0" y="970161"/>
          <a:ext cx="3886200" cy="815490"/>
        </a:xfrm>
        <a:prstGeom prst="round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Calibri" pitchFamily="34" charset="0"/>
            </a:rPr>
            <a:t>Timing</a:t>
          </a:r>
          <a:endParaRPr lang="en-US" sz="3400" kern="1200" dirty="0">
            <a:latin typeface="Calibri" pitchFamily="34" charset="0"/>
          </a:endParaRPr>
        </a:p>
      </dsp:txBody>
      <dsp:txXfrm>
        <a:off x="0" y="970161"/>
        <a:ext cx="3886200" cy="815490"/>
      </dsp:txXfrm>
    </dsp:sp>
    <dsp:sp modelId="{B3B0A838-4D79-4859-802D-970D3576C4D9}">
      <dsp:nvSpPr>
        <dsp:cNvPr id="0" name=""/>
        <dsp:cNvSpPr/>
      </dsp:nvSpPr>
      <dsp:spPr>
        <a:xfrm>
          <a:off x="0" y="1883571"/>
          <a:ext cx="3886200" cy="815490"/>
        </a:xfrm>
        <a:prstGeom prst="round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Calibri" pitchFamily="34" charset="0"/>
            </a:rPr>
            <a:t>Technology</a:t>
          </a:r>
          <a:endParaRPr lang="en-US" sz="3400" kern="1200" dirty="0">
            <a:latin typeface="Calibri" pitchFamily="34" charset="0"/>
          </a:endParaRPr>
        </a:p>
      </dsp:txBody>
      <dsp:txXfrm>
        <a:off x="0" y="1883571"/>
        <a:ext cx="3886200" cy="815490"/>
      </dsp:txXfrm>
    </dsp:sp>
    <dsp:sp modelId="{5DE5C1B5-B003-4650-9F1E-C57F68F1DA7E}">
      <dsp:nvSpPr>
        <dsp:cNvPr id="0" name=""/>
        <dsp:cNvSpPr/>
      </dsp:nvSpPr>
      <dsp:spPr>
        <a:xfrm>
          <a:off x="0" y="2796981"/>
          <a:ext cx="3886200" cy="815490"/>
        </a:xfrm>
        <a:prstGeom prst="round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Calibri" pitchFamily="34" charset="0"/>
            </a:rPr>
            <a:t>Organization</a:t>
          </a:r>
          <a:endParaRPr lang="en-US" sz="3400" kern="1200" dirty="0">
            <a:latin typeface="Calibri" pitchFamily="34" charset="0"/>
          </a:endParaRPr>
        </a:p>
      </dsp:txBody>
      <dsp:txXfrm>
        <a:off x="0" y="2796981"/>
        <a:ext cx="3886200" cy="815490"/>
      </dsp:txXfrm>
    </dsp:sp>
    <dsp:sp modelId="{D5DAD88C-7911-438A-AD24-BB318A6EDCDA}">
      <dsp:nvSpPr>
        <dsp:cNvPr id="0" name=""/>
        <dsp:cNvSpPr/>
      </dsp:nvSpPr>
      <dsp:spPr>
        <a:xfrm>
          <a:off x="0" y="3710391"/>
          <a:ext cx="3886200" cy="815490"/>
        </a:xfrm>
        <a:prstGeom prst="round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latin typeface="Calibri" pitchFamily="34" charset="0"/>
            </a:rPr>
            <a:t>Delivery</a:t>
          </a:r>
          <a:endParaRPr lang="en-US" sz="3400" kern="1200" dirty="0">
            <a:latin typeface="Calibri" pitchFamily="34" charset="0"/>
          </a:endParaRPr>
        </a:p>
      </dsp:txBody>
      <dsp:txXfrm>
        <a:off x="0" y="3710391"/>
        <a:ext cx="3886200" cy="81549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F535C28-8248-4C05-9872-8747F06A0701}">
      <dsp:nvSpPr>
        <dsp:cNvPr id="0" name=""/>
        <dsp:cNvSpPr/>
      </dsp:nvSpPr>
      <dsp:spPr>
        <a:xfrm>
          <a:off x="0" y="3736749"/>
          <a:ext cx="8382000" cy="1226484"/>
        </a:xfrm>
        <a:prstGeom prst="rect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Design should determine your use of technology, not the other way around</a:t>
          </a:r>
          <a:endParaRPr lang="en-US" sz="3100" kern="1200" dirty="0"/>
        </a:p>
      </dsp:txBody>
      <dsp:txXfrm>
        <a:off x="0" y="3736749"/>
        <a:ext cx="8382000" cy="1226484"/>
      </dsp:txXfrm>
    </dsp:sp>
    <dsp:sp modelId="{68457887-AB6B-4E0D-A688-E69697B324F3}">
      <dsp:nvSpPr>
        <dsp:cNvPr id="0" name=""/>
        <dsp:cNvSpPr/>
      </dsp:nvSpPr>
      <dsp:spPr>
        <a:xfrm rot="10800000">
          <a:off x="0" y="1868813"/>
          <a:ext cx="8382000" cy="1886333"/>
        </a:xfrm>
        <a:prstGeom prst="upArrowCallout">
          <a:avLst/>
        </a:prstGeom>
        <a:solidFill>
          <a:schemeClr val="accent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Focus on course goals &amp; learning objectives</a:t>
          </a:r>
          <a:endParaRPr lang="en-US" sz="3100" kern="1200" dirty="0"/>
        </a:p>
      </dsp:txBody>
      <dsp:txXfrm rot="10800000">
        <a:off x="0" y="1868813"/>
        <a:ext cx="8382000" cy="1886333"/>
      </dsp:txXfrm>
    </dsp:sp>
    <dsp:sp modelId="{DBCD9867-FE54-4A96-8541-314726DFC91E}">
      <dsp:nvSpPr>
        <dsp:cNvPr id="0" name=""/>
        <dsp:cNvSpPr/>
      </dsp:nvSpPr>
      <dsp:spPr>
        <a:xfrm rot="10800000">
          <a:off x="0" y="877"/>
          <a:ext cx="8382000" cy="1886333"/>
        </a:xfrm>
        <a:prstGeom prst="upArrowCallou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/>
            <a:t>Plan ahead and start early</a:t>
          </a:r>
          <a:endParaRPr lang="en-US" sz="3100" kern="1200" dirty="0"/>
        </a:p>
      </dsp:txBody>
      <dsp:txXfrm rot="10800000">
        <a:off x="0" y="877"/>
        <a:ext cx="8382000" cy="1886333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7F69D2-6F66-4C85-BE93-F0D140D08C8E}">
      <dsp:nvSpPr>
        <dsp:cNvPr id="0" name=""/>
        <dsp:cNvSpPr/>
      </dsp:nvSpPr>
      <dsp:spPr>
        <a:xfrm>
          <a:off x="622706" y="0"/>
          <a:ext cx="7057339" cy="4953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3B3EFA-EF44-4F9B-B1C1-CAF2D754CC61}">
      <dsp:nvSpPr>
        <dsp:cNvPr id="0" name=""/>
        <dsp:cNvSpPr/>
      </dsp:nvSpPr>
      <dsp:spPr>
        <a:xfrm>
          <a:off x="4054" y="1485900"/>
          <a:ext cx="2675691" cy="1981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Calibri" pitchFamily="34" charset="0"/>
            </a:rPr>
            <a:t>Start small and build your blended course one step at a time</a:t>
          </a:r>
          <a:endParaRPr lang="en-US" sz="2400" b="1" kern="1200" dirty="0">
            <a:latin typeface="Calibri" pitchFamily="34" charset="0"/>
          </a:endParaRPr>
        </a:p>
      </dsp:txBody>
      <dsp:txXfrm>
        <a:off x="4054" y="1485900"/>
        <a:ext cx="2675691" cy="1981200"/>
      </dsp:txXfrm>
    </dsp:sp>
    <dsp:sp modelId="{397FA384-D32A-4F30-8DD7-1F34D36EFADC}">
      <dsp:nvSpPr>
        <dsp:cNvPr id="0" name=""/>
        <dsp:cNvSpPr/>
      </dsp:nvSpPr>
      <dsp:spPr>
        <a:xfrm>
          <a:off x="2813530" y="1485900"/>
          <a:ext cx="2675691" cy="1981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latin typeface="Calibri" pitchFamily="34" charset="0"/>
            </a:rPr>
            <a:t>Rely on student/peer feedback and self-reflection to constantly improve your course</a:t>
          </a:r>
        </a:p>
      </dsp:txBody>
      <dsp:txXfrm>
        <a:off x="2813530" y="1485900"/>
        <a:ext cx="2675691" cy="1981200"/>
      </dsp:txXfrm>
    </dsp:sp>
    <dsp:sp modelId="{F053C531-BF19-4E24-A105-F44FDC5338A1}">
      <dsp:nvSpPr>
        <dsp:cNvPr id="0" name=""/>
        <dsp:cNvSpPr/>
      </dsp:nvSpPr>
      <dsp:spPr>
        <a:xfrm>
          <a:off x="5623006" y="1485900"/>
          <a:ext cx="2675691" cy="1981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Calibri" pitchFamily="34" charset="0"/>
            </a:rPr>
            <a:t>Be flexible – learn as you go!</a:t>
          </a:r>
          <a:endParaRPr lang="en-US" sz="2400" b="1" kern="1200" dirty="0"/>
        </a:p>
      </dsp:txBody>
      <dsp:txXfrm>
        <a:off x="5623006" y="1485900"/>
        <a:ext cx="2675691" cy="198120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0BABCF-773C-40ED-9F4F-50E5DE183BDC}">
      <dsp:nvSpPr>
        <dsp:cNvPr id="0" name=""/>
        <dsp:cNvSpPr/>
      </dsp:nvSpPr>
      <dsp:spPr>
        <a:xfrm rot="5400000">
          <a:off x="5030104" y="-1720887"/>
          <a:ext cx="1650206" cy="55107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Calibri" pitchFamily="34" charset="0"/>
            </a:rPr>
            <a:t>Incorporate a variety of media and voices into your approach (e.g., text, video, podcasts, websites, discussion forums, wikis/blogs, journals, slideshows, etc.)</a:t>
          </a:r>
          <a:endParaRPr lang="en-US" sz="2400" kern="1200" dirty="0">
            <a:latin typeface="Calibri" pitchFamily="34" charset="0"/>
          </a:endParaRPr>
        </a:p>
      </dsp:txBody>
      <dsp:txXfrm rot="5400000">
        <a:off x="5030104" y="-1720887"/>
        <a:ext cx="1650206" cy="5510784"/>
      </dsp:txXfrm>
    </dsp:sp>
    <dsp:sp modelId="{28C4A9B3-74F5-4E42-BC65-570E32478FAB}">
      <dsp:nvSpPr>
        <dsp:cNvPr id="0" name=""/>
        <dsp:cNvSpPr/>
      </dsp:nvSpPr>
      <dsp:spPr>
        <a:xfrm>
          <a:off x="0" y="3125"/>
          <a:ext cx="3099816" cy="20627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latin typeface="Calibri" pitchFamily="34" charset="0"/>
            </a:rPr>
            <a:t>Diversify your approac</a:t>
          </a:r>
          <a:r>
            <a:rPr lang="en-US" sz="3200" kern="1200" dirty="0" smtClean="0">
              <a:latin typeface="Calibri" pitchFamily="34" charset="0"/>
            </a:rPr>
            <a:t>h</a:t>
          </a:r>
          <a:r>
            <a:rPr lang="en-US" sz="2800" kern="1200" dirty="0" smtClean="0">
              <a:latin typeface="Calibri" pitchFamily="34" charset="0"/>
            </a:rPr>
            <a:t>	</a:t>
          </a:r>
          <a:endParaRPr lang="en-US" sz="2800" kern="1200" dirty="0">
            <a:latin typeface="Calibri" pitchFamily="34" charset="0"/>
          </a:endParaRPr>
        </a:p>
      </dsp:txBody>
      <dsp:txXfrm>
        <a:off x="0" y="3125"/>
        <a:ext cx="3099816" cy="2062757"/>
      </dsp:txXfrm>
    </dsp:sp>
    <dsp:sp modelId="{292E1983-9368-44E3-AF8F-C0205153CE71}">
      <dsp:nvSpPr>
        <dsp:cNvPr id="0" name=""/>
        <dsp:cNvSpPr/>
      </dsp:nvSpPr>
      <dsp:spPr>
        <a:xfrm rot="5400000">
          <a:off x="5030104" y="445007"/>
          <a:ext cx="1650206" cy="55107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Calibri" pitchFamily="34" charset="0"/>
            </a:rPr>
            <a:t>Use Open Educational Resources to integrate quality content, create engaging learning experiences, and take students beyond the classroom</a:t>
          </a:r>
          <a:endParaRPr lang="en-US" sz="2400" kern="1200" dirty="0">
            <a:latin typeface="Calibri" pitchFamily="34" charset="0"/>
          </a:endParaRPr>
        </a:p>
      </dsp:txBody>
      <dsp:txXfrm rot="5400000">
        <a:off x="5030104" y="445007"/>
        <a:ext cx="1650206" cy="5510784"/>
      </dsp:txXfrm>
    </dsp:sp>
    <dsp:sp modelId="{93302C52-9639-4C7E-AEC1-3F594B1CD05D}">
      <dsp:nvSpPr>
        <dsp:cNvPr id="0" name=""/>
        <dsp:cNvSpPr/>
      </dsp:nvSpPr>
      <dsp:spPr>
        <a:xfrm>
          <a:off x="0" y="2169021"/>
          <a:ext cx="3099816" cy="20627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0" kern="1200" dirty="0" smtClean="0">
              <a:latin typeface="Calibri" pitchFamily="34" charset="0"/>
            </a:rPr>
            <a:t>Move beyond the textbook</a:t>
          </a:r>
          <a:endParaRPr lang="en-US" sz="4000" b="0" kern="1200" dirty="0">
            <a:latin typeface="Calibri" pitchFamily="34" charset="0"/>
          </a:endParaRPr>
        </a:p>
      </dsp:txBody>
      <dsp:txXfrm>
        <a:off x="0" y="2169021"/>
        <a:ext cx="3099816" cy="2062757"/>
      </dsp:txXfrm>
    </dsp:sp>
    <dsp:sp modelId="{AC863FB8-0167-4F8D-AF73-603FF77AE1ED}">
      <dsp:nvSpPr>
        <dsp:cNvPr id="0" name=""/>
        <dsp:cNvSpPr/>
      </dsp:nvSpPr>
      <dsp:spPr>
        <a:xfrm rot="5400000">
          <a:off x="4978275" y="2565506"/>
          <a:ext cx="1650206" cy="55107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Calibri" pitchFamily="34" charset="0"/>
            </a:rPr>
            <a:t>Rethink how to measure student progress and mastery in a blended environment</a:t>
          </a:r>
          <a:endParaRPr lang="en-US" sz="2400" kern="1200" dirty="0">
            <a:latin typeface="Calibri" pitchFamily="34" charset="0"/>
          </a:endParaRPr>
        </a:p>
      </dsp:txBody>
      <dsp:txXfrm rot="5400000">
        <a:off x="4978275" y="2565506"/>
        <a:ext cx="1650206" cy="5510784"/>
      </dsp:txXfrm>
    </dsp:sp>
    <dsp:sp modelId="{D3F3F9E8-0D44-434A-9B77-CA184A871906}">
      <dsp:nvSpPr>
        <dsp:cNvPr id="0" name=""/>
        <dsp:cNvSpPr/>
      </dsp:nvSpPr>
      <dsp:spPr>
        <a:xfrm>
          <a:off x="0" y="4334916"/>
          <a:ext cx="3099816" cy="20627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50800" dir="5400000" algn="ctr" rotWithShape="0">
            <a:schemeClr val="bg1">
              <a:lumMod val="75000"/>
            </a:scheme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>
              <a:latin typeface="Calibri" pitchFamily="34" charset="0"/>
            </a:rPr>
            <a:t>Realign assessment</a:t>
          </a:r>
          <a:endParaRPr lang="en-US" sz="4000" kern="1200" dirty="0">
            <a:latin typeface="Calibri" pitchFamily="34" charset="0"/>
          </a:endParaRPr>
        </a:p>
      </dsp:txBody>
      <dsp:txXfrm>
        <a:off x="0" y="4334916"/>
        <a:ext cx="3099816" cy="206275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5AC661-F029-4F47-9F1D-AF99F6EF10BC}">
      <dsp:nvSpPr>
        <dsp:cNvPr id="0" name=""/>
        <dsp:cNvSpPr/>
      </dsp:nvSpPr>
      <dsp:spPr>
        <a:xfrm rot="16200000">
          <a:off x="704850" y="-704850"/>
          <a:ext cx="3162300" cy="4572000"/>
        </a:xfrm>
        <a:prstGeom prst="round1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smtClean="0">
              <a:latin typeface="Calibri" pitchFamily="34" charset="0"/>
            </a:rPr>
            <a:t>Establish clear expectations, directions, and lines of communication</a:t>
          </a:r>
          <a:endParaRPr lang="en-US" sz="3300" b="0" kern="1200" dirty="0">
            <a:latin typeface="Calibri" pitchFamily="34" charset="0"/>
          </a:endParaRPr>
        </a:p>
      </dsp:txBody>
      <dsp:txXfrm rot="16200000">
        <a:off x="1100137" y="-1100137"/>
        <a:ext cx="2371725" cy="4572000"/>
      </dsp:txXfrm>
    </dsp:sp>
    <dsp:sp modelId="{4480BE08-AECE-4F13-83CE-5ACA6E1C0C2C}">
      <dsp:nvSpPr>
        <dsp:cNvPr id="0" name=""/>
        <dsp:cNvSpPr/>
      </dsp:nvSpPr>
      <dsp:spPr>
        <a:xfrm>
          <a:off x="4572000" y="0"/>
          <a:ext cx="4572000" cy="31623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smtClean="0">
              <a:latin typeface="Calibri" pitchFamily="34" charset="0"/>
            </a:rPr>
            <a:t>Use multiple modes and voices (syllabus, announcements, email, blog, podcasts, etc. )</a:t>
          </a:r>
          <a:endParaRPr lang="en-US" sz="3300" kern="1200" dirty="0">
            <a:latin typeface="Calibri" pitchFamily="34" charset="0"/>
          </a:endParaRPr>
        </a:p>
      </dsp:txBody>
      <dsp:txXfrm>
        <a:off x="4572000" y="0"/>
        <a:ext cx="4572000" cy="2371725"/>
      </dsp:txXfrm>
    </dsp:sp>
    <dsp:sp modelId="{2562E3D0-C690-47B4-AC75-1DFAC3D10B9C}">
      <dsp:nvSpPr>
        <dsp:cNvPr id="0" name=""/>
        <dsp:cNvSpPr/>
      </dsp:nvSpPr>
      <dsp:spPr>
        <a:xfrm rot="10800000">
          <a:off x="0" y="3162300"/>
          <a:ext cx="4572000" cy="31623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>
              <a:latin typeface="Calibri" pitchFamily="34" charset="0"/>
            </a:rPr>
            <a:t>Provide timely feedback as often as possible to your students</a:t>
          </a:r>
          <a:endParaRPr lang="en-US" sz="3300" kern="1200" dirty="0">
            <a:latin typeface="Calibri" pitchFamily="34" charset="0"/>
          </a:endParaRPr>
        </a:p>
      </dsp:txBody>
      <dsp:txXfrm rot="10800000">
        <a:off x="0" y="3952875"/>
        <a:ext cx="4572000" cy="2371725"/>
      </dsp:txXfrm>
    </dsp:sp>
    <dsp:sp modelId="{DB783659-0589-4707-BD18-731D0C86A010}">
      <dsp:nvSpPr>
        <dsp:cNvPr id="0" name=""/>
        <dsp:cNvSpPr/>
      </dsp:nvSpPr>
      <dsp:spPr>
        <a:xfrm rot="5400000">
          <a:off x="5276849" y="2457450"/>
          <a:ext cx="3162300" cy="4572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>
              <a:latin typeface="Calibri" pitchFamily="34" charset="0"/>
            </a:rPr>
            <a:t>Be present online: students need to know you are there </a:t>
          </a:r>
          <a:endParaRPr lang="en-US" sz="3300" kern="1200" dirty="0">
            <a:latin typeface="Calibri" pitchFamily="34" charset="0"/>
          </a:endParaRPr>
        </a:p>
      </dsp:txBody>
      <dsp:txXfrm rot="5400000">
        <a:off x="5672137" y="2852737"/>
        <a:ext cx="2371725" cy="4572000"/>
      </dsp:txXfrm>
    </dsp:sp>
    <dsp:sp modelId="{3659AF9B-E943-4287-8480-B221AEBE9A61}">
      <dsp:nvSpPr>
        <dsp:cNvPr id="0" name=""/>
        <dsp:cNvSpPr/>
      </dsp:nvSpPr>
      <dsp:spPr>
        <a:xfrm>
          <a:off x="2285995" y="2362198"/>
          <a:ext cx="4572009" cy="1600202"/>
        </a:xfrm>
        <a:prstGeom prst="roundRec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400" b="1" kern="1200" dirty="0" smtClean="0">
              <a:latin typeface="Calibri" pitchFamily="34" charset="0"/>
            </a:rPr>
            <a:t>Communicate</a:t>
          </a:r>
          <a:endParaRPr lang="en-US" sz="5400" b="1" kern="1200" dirty="0">
            <a:latin typeface="Calibri" pitchFamily="34" charset="0"/>
          </a:endParaRPr>
        </a:p>
      </dsp:txBody>
      <dsp:txXfrm>
        <a:off x="2285995" y="2362198"/>
        <a:ext cx="4572009" cy="1600202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6975"/>
            <a:ext cx="30321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8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6975"/>
            <a:ext cx="30321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4636598-1283-4C1D-9E03-8D630CD65D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5325"/>
            <a:ext cx="4641850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0075"/>
            <a:ext cx="5130800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18563"/>
            <a:ext cx="30321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52EC19F-FEEF-461B-B377-2B08B71110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A1141A-D522-48F5-BE01-CC08F4DB4247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6B3969-90BF-43E8-A042-F7D52F6BA877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2BCBBF-3140-4F33-8875-D448F3FB32BD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2EC19F-FEEF-461B-B377-2B08B7111024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1351D32-CBF9-43C2-9BDB-8AB9BD6CCE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2" name="Date Placeholder 13"/>
          <p:cNvSpPr txBox="1">
            <a:spLocks/>
          </p:cNvSpPr>
          <p:nvPr userDrawn="1"/>
        </p:nvSpPr>
        <p:spPr>
          <a:xfrm>
            <a:off x="6324600" y="6705600"/>
            <a:ext cx="2819400" cy="152400"/>
          </a:xfrm>
          <a:prstGeom prst="rect">
            <a:avLst/>
          </a:prstGeom>
        </p:spPr>
        <p:txBody>
          <a:bodyPr vert="horz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2010 Virtual High School. All rights reserved.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BA64F0A-C0E1-4B7C-83D6-1DD1D08362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Date Placeholder 13"/>
          <p:cNvSpPr txBox="1">
            <a:spLocks/>
          </p:cNvSpPr>
          <p:nvPr userDrawn="1"/>
        </p:nvSpPr>
        <p:spPr>
          <a:xfrm>
            <a:off x="6324600" y="6705600"/>
            <a:ext cx="2819400" cy="152400"/>
          </a:xfrm>
          <a:prstGeom prst="rect">
            <a:avLst/>
          </a:prstGeom>
        </p:spPr>
        <p:txBody>
          <a:bodyPr vert="horz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2010 Virtual High School. All rights reserved.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D41446F-329C-4AE0-892D-831B75221A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Date Placeholder 13"/>
          <p:cNvSpPr txBox="1">
            <a:spLocks/>
          </p:cNvSpPr>
          <p:nvPr userDrawn="1"/>
        </p:nvSpPr>
        <p:spPr>
          <a:xfrm>
            <a:off x="6324600" y="6705600"/>
            <a:ext cx="2819400" cy="152400"/>
          </a:xfrm>
          <a:prstGeom prst="rect">
            <a:avLst/>
          </a:prstGeom>
        </p:spPr>
        <p:txBody>
          <a:bodyPr vert="horz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2010 Virtual High School. All rights reserved.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482CE1E-C7F4-4E9F-9E5C-762CBC6BBF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Date Placeholder 13"/>
          <p:cNvSpPr txBox="1">
            <a:spLocks/>
          </p:cNvSpPr>
          <p:nvPr userDrawn="1"/>
        </p:nvSpPr>
        <p:spPr>
          <a:xfrm>
            <a:off x="6324600" y="6705600"/>
            <a:ext cx="2819400" cy="152400"/>
          </a:xfrm>
          <a:prstGeom prst="rect">
            <a:avLst/>
          </a:prstGeom>
        </p:spPr>
        <p:txBody>
          <a:bodyPr vert="horz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2010 Virtual High School. All rights reserved.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5C8EA80-A41E-4440-B21E-D4AC961940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Date Placeholder 13"/>
          <p:cNvSpPr txBox="1">
            <a:spLocks/>
          </p:cNvSpPr>
          <p:nvPr userDrawn="1"/>
        </p:nvSpPr>
        <p:spPr>
          <a:xfrm>
            <a:off x="6324600" y="6705600"/>
            <a:ext cx="2819400" cy="152400"/>
          </a:xfrm>
          <a:prstGeom prst="rect">
            <a:avLst/>
          </a:prstGeom>
        </p:spPr>
        <p:txBody>
          <a:bodyPr vert="horz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2010 Virtual High School. All rights reserved.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BE5F2FB-6EB3-4E60-969C-191D0572F8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Date Placeholder 13"/>
          <p:cNvSpPr txBox="1">
            <a:spLocks/>
          </p:cNvSpPr>
          <p:nvPr userDrawn="1"/>
        </p:nvSpPr>
        <p:spPr>
          <a:xfrm>
            <a:off x="6324600" y="6705600"/>
            <a:ext cx="2819400" cy="152400"/>
          </a:xfrm>
          <a:prstGeom prst="rect">
            <a:avLst/>
          </a:prstGeom>
        </p:spPr>
        <p:txBody>
          <a:bodyPr vert="horz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2010 Virtual High School. All rights reserved.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B3DF35-74C8-4205-A380-4DA7B57FE6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Date Placeholder 13"/>
          <p:cNvSpPr txBox="1">
            <a:spLocks/>
          </p:cNvSpPr>
          <p:nvPr userDrawn="1"/>
        </p:nvSpPr>
        <p:spPr>
          <a:xfrm>
            <a:off x="6324600" y="6705600"/>
            <a:ext cx="2819400" cy="152400"/>
          </a:xfrm>
          <a:prstGeom prst="rect">
            <a:avLst/>
          </a:prstGeom>
        </p:spPr>
        <p:txBody>
          <a:bodyPr vert="horz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2010 Virtual High School. All rights reserved.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0E642D2-628A-4A68-B29C-A8D5C36D00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Date Placeholder 13"/>
          <p:cNvSpPr txBox="1">
            <a:spLocks/>
          </p:cNvSpPr>
          <p:nvPr userDrawn="1"/>
        </p:nvSpPr>
        <p:spPr>
          <a:xfrm>
            <a:off x="6324600" y="6705600"/>
            <a:ext cx="2819400" cy="152400"/>
          </a:xfrm>
          <a:prstGeom prst="rect">
            <a:avLst/>
          </a:prstGeom>
        </p:spPr>
        <p:txBody>
          <a:bodyPr vert="horz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2010 Virtual High School. All rights reserved.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A152B6F0-7FA6-404E-935E-C40078E913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Date Placeholder 13"/>
          <p:cNvSpPr txBox="1">
            <a:spLocks/>
          </p:cNvSpPr>
          <p:nvPr userDrawn="1"/>
        </p:nvSpPr>
        <p:spPr>
          <a:xfrm>
            <a:off x="6172200" y="6705600"/>
            <a:ext cx="2819400" cy="152400"/>
          </a:xfrm>
          <a:prstGeom prst="rect">
            <a:avLst/>
          </a:prstGeom>
        </p:spPr>
        <p:txBody>
          <a:bodyPr vert="horz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© 2010 Virtual High School. All rights reserved.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553200"/>
            <a:ext cx="2819400" cy="152400"/>
          </a:xfrm>
          <a:prstGeom prst="rect">
            <a:avLst/>
          </a:prstGeom>
        </p:spPr>
        <p:txBody>
          <a:bodyPr vert="horz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2010 Virtual High School. All rights reserved.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F662D3FD-5109-42A2-B9C9-4B39BB47A2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8" r:id="rId1"/>
    <p:sldLayoutId id="2147484189" r:id="rId2"/>
    <p:sldLayoutId id="2147484190" r:id="rId3"/>
    <p:sldLayoutId id="2147484191" r:id="rId4"/>
    <p:sldLayoutId id="2147484192" r:id="rId5"/>
    <p:sldLayoutId id="2147484193" r:id="rId6"/>
    <p:sldLayoutId id="2147484194" r:id="rId7"/>
    <p:sldLayoutId id="2147484195" r:id="rId8"/>
    <p:sldLayoutId id="2147484196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C32D2E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84AA33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hyperlink" Target="http://www.flickr.com/photos/14752079@N00/1718468702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lickr.com/photos/intersectionconsulting/4126503365/sizes/m/in/photostream/" TargetMode="Externa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hyperlink" Target="http://www.flickr.com/photos/katerha/5021019816/sizes/z/in/photostrea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nycool.wikispaces.com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xbook.com/photo-books/education/las-cuatro-estaciones-4729040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greatbritaininafrica.wikispaces.com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sjhschemistry.edublogs.org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4">
                <a:alpha val="76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  <a:gs pos="96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57200" y="1885950"/>
            <a:ext cx="81788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</a:pPr>
            <a:endParaRPr kumimoji="1" lang="en-US" sz="2800">
              <a:latin typeface="Tahoma" pitchFamily="34" charset="0"/>
            </a:endParaRP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66800" y="3810000"/>
            <a:ext cx="7123113" cy="167322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1800" dirty="0" smtClean="0">
              <a:solidFill>
                <a:schemeClr val="bg2"/>
              </a:solidFill>
              <a:latin typeface="Arial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sz="2400" dirty="0" smtClean="0">
                <a:latin typeface="Calibri" pitchFamily="34" charset="0"/>
                <a:cs typeface="Times New Roman" pitchFamily="18" charset="0"/>
              </a:rPr>
              <a:t>Colleen Worrell</a:t>
            </a:r>
          </a:p>
          <a:p>
            <a:pPr algn="ctr">
              <a:lnSpc>
                <a:spcPct val="80000"/>
              </a:lnSpc>
            </a:pPr>
            <a:r>
              <a:rPr lang="en-US" sz="2400" dirty="0" smtClean="0">
                <a:latin typeface="Calibri" pitchFamily="34" charset="0"/>
                <a:cs typeface="Times New Roman" pitchFamily="18" charset="0"/>
              </a:rPr>
              <a:t>Virtual High School</a:t>
            </a:r>
          </a:p>
          <a:p>
            <a:pPr algn="ctr">
              <a:lnSpc>
                <a:spcPct val="80000"/>
              </a:lnSpc>
            </a:pPr>
            <a:r>
              <a:rPr lang="en-US" sz="2400" dirty="0" smtClean="0">
                <a:latin typeface="Calibri" pitchFamily="34" charset="0"/>
                <a:cs typeface="Times New Roman" pitchFamily="18" charset="0"/>
              </a:rPr>
              <a:t>www.goVHS.org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620000" cy="16764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</a:rPr>
              <a:t>Blended Learning: </a:t>
            </a:r>
            <a:br>
              <a:rPr lang="en-US" sz="4000" b="1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en-US" sz="4000" b="1" dirty="0" smtClean="0">
                <a:solidFill>
                  <a:schemeClr val="tx1"/>
                </a:solidFill>
                <a:latin typeface="Calibri" pitchFamily="34" charset="0"/>
              </a:rPr>
              <a:t>Strategies for Success</a:t>
            </a:r>
            <a:endParaRPr lang="en-US" sz="4000" b="1" dirty="0" smtClean="0">
              <a:solidFill>
                <a:schemeClr val="tx1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7" name="Picture 6" descr="offer share lear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5638800"/>
            <a:ext cx="7058293" cy="600010"/>
          </a:xfrm>
          <a:prstGeom prst="rect">
            <a:avLst/>
          </a:prstGeom>
        </p:spPr>
      </p:pic>
      <p:pic>
        <p:nvPicPr>
          <p:cNvPr id="6" name="Picture 5" descr="vhslogo_Inc_R_URL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0" y="685800"/>
            <a:ext cx="2563187" cy="1565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 idx="4294967295"/>
          </p:nvPr>
        </p:nvSpPr>
        <p:spPr>
          <a:xfrm>
            <a:off x="990600" y="228600"/>
            <a:ext cx="8153400" cy="990600"/>
          </a:xfrm>
        </p:spPr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How Do I Get Started?</a:t>
            </a: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quarter" idx="4294967295"/>
          </p:nvPr>
        </p:nvGraphicFramePr>
        <p:xfrm>
          <a:off x="0" y="1589088"/>
          <a:ext cx="3886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Content Placeholder 5" descr="4664596482_0076cf6324_z.jpg"/>
          <p:cNvPicPr>
            <a:picLocks noGrp="1" noChangeAspect="1"/>
          </p:cNvPicPr>
          <p:nvPr>
            <p:ph sz="quarter" idx="4294967295"/>
          </p:nvPr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629401"/>
          </a:xfrm>
        </p:spPr>
      </p:pic>
      <p:sp>
        <p:nvSpPr>
          <p:cNvPr id="9" name="Oval 4"/>
          <p:cNvSpPr/>
          <p:nvPr/>
        </p:nvSpPr>
        <p:spPr>
          <a:xfrm>
            <a:off x="228600" y="228600"/>
            <a:ext cx="8610600" cy="247855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lvl="0" algn="ctr" defTabSz="22669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000" b="1" kern="1200" dirty="0" smtClean="0">
                <a:latin typeface="Calibri" pitchFamily="34" charset="0"/>
              </a:rPr>
              <a:t>Strategies for Success</a:t>
            </a:r>
            <a:endParaRPr lang="en-US" sz="6000" b="1" kern="1200" dirty="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611779"/>
            <a:ext cx="54024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libri" pitchFamily="34" charset="0"/>
              </a:rPr>
              <a:t>Photo credit: http://www.flickr.com/photos/45699481@N04/4664596482/sizes/z/in/photostream/</a:t>
            </a:r>
            <a:endParaRPr lang="en-US" sz="1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Administrative Considerations</a:t>
            </a:r>
            <a:endParaRPr lang="en-US" dirty="0">
              <a:latin typeface="Calibri" pitchFamily="34" charset="0"/>
            </a:endParaRPr>
          </a:p>
        </p:txBody>
      </p:sp>
      <p:pic>
        <p:nvPicPr>
          <p:cNvPr id="7" name="Content Placeholder 6" descr="lose sleep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1981200"/>
            <a:ext cx="4569884" cy="3427413"/>
          </a:xfrm>
        </p:spPr>
      </p:pic>
      <p:graphicFrame>
        <p:nvGraphicFramePr>
          <p:cNvPr id="9" name="Content Placeholder 8"/>
          <p:cNvGraphicFramePr>
            <a:graphicFrameLocks noGrp="1"/>
          </p:cNvGraphicFramePr>
          <p:nvPr>
            <p:ph sz="quarter" idx="2"/>
          </p:nvPr>
        </p:nvGraphicFramePr>
        <p:xfrm>
          <a:off x="4844901" y="1589567"/>
          <a:ext cx="3886200" cy="4582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8600" y="5105400"/>
            <a:ext cx="4572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1000" dirty="0" smtClean="0">
                <a:latin typeface="Calibri" pitchFamily="34" charset="0"/>
              </a:rPr>
              <a:t>Photo credit:  </a:t>
            </a:r>
            <a:r>
              <a:rPr lang="en-US" sz="1000" dirty="0" smtClean="0">
                <a:latin typeface="Calibri" pitchFamily="34" charset="0"/>
                <a:hlinkClick r:id="rId9"/>
              </a:rPr>
              <a:t>www.flickr.com/photos/14752079@N00/1718468702/</a:t>
            </a:r>
            <a:endParaRPr lang="en-US" sz="1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Strategies for Teachers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417394" y="1698791"/>
            <a:ext cx="2209800" cy="4372651"/>
          </a:xfrm>
          <a:solidFill>
            <a:schemeClr val="accent2"/>
          </a:solidFill>
          <a:ln cmpd="sng"/>
        </p:spPr>
        <p:txBody>
          <a:bodyPr/>
          <a:lstStyle/>
          <a:p>
            <a:r>
              <a:rPr lang="en-US" sz="2400" dirty="0" smtClean="0">
                <a:latin typeface="Calibri" pitchFamily="34" charset="0"/>
              </a:rPr>
              <a:t>4 C’s of Blended Learning:</a:t>
            </a:r>
          </a:p>
          <a:p>
            <a:r>
              <a:rPr lang="en-US" sz="2400" dirty="0" smtClean="0">
                <a:latin typeface="Calibri" pitchFamily="34" charset="0"/>
              </a:rPr>
              <a:t>Contemplate</a:t>
            </a:r>
          </a:p>
          <a:p>
            <a:r>
              <a:rPr lang="en-US" sz="2400" dirty="0" smtClean="0">
                <a:latin typeface="Calibri" pitchFamily="34" charset="0"/>
              </a:rPr>
              <a:t>Customize</a:t>
            </a:r>
          </a:p>
          <a:p>
            <a:r>
              <a:rPr lang="en-US" sz="2400" dirty="0" smtClean="0">
                <a:latin typeface="Calibri" pitchFamily="34" charset="0"/>
              </a:rPr>
              <a:t>Communicate</a:t>
            </a:r>
          </a:p>
          <a:p>
            <a:r>
              <a:rPr lang="en-US" sz="2400" dirty="0" smtClean="0">
                <a:latin typeface="Calibri" pitchFamily="34" charset="0"/>
              </a:rPr>
              <a:t>Cultivate</a:t>
            </a:r>
            <a:endParaRPr lang="en-US" sz="2400" dirty="0">
              <a:latin typeface="Calibri" pitchFamily="34" charset="0"/>
            </a:endParaRPr>
          </a:p>
        </p:txBody>
      </p:sp>
      <p:pic>
        <p:nvPicPr>
          <p:cNvPr id="6" name="Content Placeholder 5" descr="3557894144_86acd2571d_z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667000" y="1676400"/>
            <a:ext cx="5892800" cy="4419600"/>
          </a:xfrm>
        </p:spPr>
      </p:pic>
      <p:sp>
        <p:nvSpPr>
          <p:cNvPr id="7" name="TextBox 6"/>
          <p:cNvSpPr txBox="1"/>
          <p:nvPr/>
        </p:nvSpPr>
        <p:spPr>
          <a:xfrm>
            <a:off x="457200" y="6611779"/>
            <a:ext cx="38956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libri" pitchFamily="34" charset="0"/>
              </a:rPr>
              <a:t>Photo credit: http://www.flickr.com/photos/langwitches/3557894144/</a:t>
            </a:r>
            <a:endParaRPr lang="en-US" sz="1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Start with thoughtful planning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latin typeface="Calibri" pitchFamily="34" charset="0"/>
              </a:rPr>
              <a:t>Contemplate</a:t>
            </a:r>
            <a:endParaRPr lang="en-US" sz="5400" dirty="0">
              <a:latin typeface="Calibri" pitchFamily="34" charset="0"/>
            </a:endParaRPr>
          </a:p>
        </p:txBody>
      </p:sp>
      <p:pic>
        <p:nvPicPr>
          <p:cNvPr id="14" name="Picture Placeholder 13" descr="student and teacher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363" r="2363"/>
          <a:stretch>
            <a:fillRect/>
          </a:stretch>
        </p:blipFill>
        <p:spPr/>
      </p:pic>
      <p:sp>
        <p:nvSpPr>
          <p:cNvPr id="15" name="TextBox 14"/>
          <p:cNvSpPr txBox="1"/>
          <p:nvPr/>
        </p:nvSpPr>
        <p:spPr>
          <a:xfrm>
            <a:off x="1371600" y="6611779"/>
            <a:ext cx="41232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Calibri" pitchFamily="34" charset="0"/>
              </a:rPr>
              <a:t>Photo credit: http://www.flickr.com/photos/wonderlane/37531816/</a:t>
            </a:r>
            <a:endParaRPr lang="en-US" sz="1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Think about Design not Technology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4294967295"/>
          </p:nvPr>
        </p:nvGraphicFramePr>
        <p:xfrm>
          <a:off x="381000" y="1589088"/>
          <a:ext cx="8382000" cy="4964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Blended Learning is a Process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612648" y="1600200"/>
          <a:ext cx="8302752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type="body" sz="half" idx="2"/>
          </p:nvPr>
        </p:nvSpPr>
        <p:spPr>
          <a:xfrm>
            <a:off x="1447800" y="6629400"/>
            <a:ext cx="5105400" cy="228600"/>
          </a:xfrm>
        </p:spPr>
        <p:txBody>
          <a:bodyPr/>
          <a:lstStyle/>
          <a:p>
            <a:r>
              <a:rPr lang="en-US" sz="900" dirty="0" smtClean="0">
                <a:latin typeface="Calibri" pitchFamily="34" charset="0"/>
              </a:rPr>
              <a:t>Photo credit: http://www.flickr.com/photos/abbot45/2539810093/sizes/z/in/photostream</a:t>
            </a:r>
            <a:r>
              <a:rPr lang="en-US" sz="1000" dirty="0" smtClean="0">
                <a:latin typeface="Calibri" pitchFamily="34" charset="0"/>
              </a:rPr>
              <a:t>/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latin typeface="Calibri" pitchFamily="34" charset="0"/>
              </a:rPr>
              <a:t>Customize</a:t>
            </a:r>
            <a:endParaRPr lang="en-US" sz="5400" dirty="0">
              <a:latin typeface="Calibri" pitchFamily="34" charset="0"/>
            </a:endParaRPr>
          </a:p>
        </p:txBody>
      </p:sp>
      <p:pic>
        <p:nvPicPr>
          <p:cNvPr id="14" name="Picture Placeholder 13" descr="student and teacher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tretch>
            <a:fillRect/>
          </a:stretch>
        </p:blipFill>
        <p:spPr>
          <a:xfrm>
            <a:off x="1567543" y="0"/>
            <a:ext cx="7576457" cy="45689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sz="quarter" idx="4294967295"/>
          </p:nvPr>
        </p:nvGraphicFramePr>
        <p:xfrm>
          <a:off x="304800" y="304800"/>
          <a:ext cx="86106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type="body" sz="half" idx="2"/>
          </p:nvPr>
        </p:nvSpPr>
        <p:spPr>
          <a:xfrm>
            <a:off x="1447800" y="6629400"/>
            <a:ext cx="7315200" cy="228600"/>
          </a:xfrm>
        </p:spPr>
        <p:txBody>
          <a:bodyPr/>
          <a:lstStyle/>
          <a:p>
            <a:r>
              <a:rPr lang="en-US" sz="900" dirty="0" smtClean="0">
                <a:latin typeface="Calibri" pitchFamily="34" charset="0"/>
              </a:rPr>
              <a:t>Photo credit: http://www.flickr.com/photos/library_of_virginia/2898490491/sizes/z/in/photostream</a:t>
            </a:r>
            <a:endParaRPr lang="en-US" sz="1100" dirty="0" smtClean="0">
              <a:latin typeface="Calibri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latin typeface="Calibri" pitchFamily="34" charset="0"/>
              </a:rPr>
              <a:t>Communicate</a:t>
            </a:r>
            <a:endParaRPr lang="en-US" sz="5400" dirty="0">
              <a:latin typeface="Calibri" pitchFamily="34" charset="0"/>
            </a:endParaRPr>
          </a:p>
        </p:txBody>
      </p:sp>
      <p:pic>
        <p:nvPicPr>
          <p:cNvPr id="8" name="Picture Placeholder 7" descr="2898490491_29f93cff93_z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1287" b="1128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</p:nvPr>
        </p:nvGraphicFramePr>
        <p:xfrm>
          <a:off x="0" y="228600"/>
          <a:ext cx="91440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smtClean="0">
                <a:latin typeface="Calibri" pitchFamily="34" charset="0"/>
              </a:rPr>
              <a:t>Today’s Presentation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Why blended learning?</a:t>
            </a:r>
          </a:p>
          <a:p>
            <a:r>
              <a:rPr lang="en-US" sz="3600" dirty="0" smtClean="0">
                <a:latin typeface="Calibri" pitchFamily="34" charset="0"/>
              </a:rPr>
              <a:t>Who are we?</a:t>
            </a:r>
          </a:p>
          <a:p>
            <a:r>
              <a:rPr lang="en-US" sz="3600" dirty="0" smtClean="0">
                <a:latin typeface="Calibri" pitchFamily="34" charset="0"/>
              </a:rPr>
              <a:t>What is blended learning?</a:t>
            </a:r>
          </a:p>
          <a:p>
            <a:r>
              <a:rPr lang="en-US" sz="3600" dirty="0" smtClean="0">
                <a:latin typeface="Calibri" pitchFamily="34" charset="0"/>
              </a:rPr>
              <a:t>How do I create a successful blended classroom?</a:t>
            </a:r>
          </a:p>
          <a:p>
            <a:r>
              <a:rPr lang="en-US" sz="3600" dirty="0" smtClean="0">
                <a:latin typeface="Calibri" pitchFamily="34" charset="0"/>
              </a:rPr>
              <a:t>Show &amp; Tell – blended learning initiatives</a:t>
            </a:r>
          </a:p>
          <a:p>
            <a:r>
              <a:rPr lang="en-US" sz="3600" dirty="0" smtClean="0">
                <a:latin typeface="Calibri" pitchFamily="34" charset="0"/>
              </a:rPr>
              <a:t>Q&amp;A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type="body" sz="half" idx="2"/>
          </p:nvPr>
        </p:nvSpPr>
        <p:spPr>
          <a:xfrm>
            <a:off x="1447800" y="6553200"/>
            <a:ext cx="7315200" cy="304800"/>
          </a:xfrm>
        </p:spPr>
        <p:txBody>
          <a:bodyPr/>
          <a:lstStyle/>
          <a:p>
            <a:r>
              <a:rPr lang="en-US" sz="900" dirty="0" smtClean="0">
                <a:latin typeface="Calibri" pitchFamily="34" charset="0"/>
              </a:rPr>
              <a:t>Photo credit: http://www.flickr.com/photos/globetrotter1937/2692008540/sizes/z/in/photostream/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latin typeface="Calibri" pitchFamily="34" charset="0"/>
              </a:rPr>
              <a:t>Cultivate</a:t>
            </a:r>
            <a:endParaRPr lang="en-US" sz="5400" dirty="0">
              <a:latin typeface="Calibri" pitchFamily="34" charset="0"/>
            </a:endParaRPr>
          </a:p>
        </p:txBody>
      </p:sp>
      <p:pic>
        <p:nvPicPr>
          <p:cNvPr id="8" name="Picture Placeholder 7" descr="2898490491_29f93cff93_z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tretch>
            <a:fillRect/>
          </a:stretch>
        </p:blipFill>
        <p:spPr>
          <a:xfrm>
            <a:off x="1571170" y="-1122862"/>
            <a:ext cx="7572829" cy="56796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sz="quarter" idx="4294967295"/>
          </p:nvPr>
        </p:nvGraphicFramePr>
        <p:xfrm>
          <a:off x="609600" y="152400"/>
          <a:ext cx="82296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6324600"/>
            <a:ext cx="60901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en-US" sz="1100" dirty="0" smtClean="0">
              <a:latin typeface="Calibri" pitchFamily="34" charset="0"/>
            </a:endParaRPr>
          </a:p>
          <a:p>
            <a:pPr algn="l"/>
            <a:r>
              <a:rPr lang="en-US" sz="900" dirty="0" smtClean="0">
                <a:latin typeface="Calibri" pitchFamily="34" charset="0"/>
              </a:rPr>
              <a:t>Photo credit social networking: </a:t>
            </a:r>
            <a:r>
              <a:rPr lang="en-US" sz="900" dirty="0" smtClean="0">
                <a:latin typeface="Calibri" pitchFamily="34" charset="0"/>
                <a:hlinkClick r:id="rId8"/>
              </a:rPr>
              <a:t>http://www.flickr.com/photos/intersectionconsulting/4126503365/sizes/m/in/photostream/</a:t>
            </a:r>
            <a:endParaRPr lang="en-US" sz="900" dirty="0" smtClean="0">
              <a:latin typeface="Calibri" pitchFamily="34" charset="0"/>
            </a:endParaRPr>
          </a:p>
          <a:p>
            <a:pPr algn="l"/>
            <a:r>
              <a:rPr lang="en-US" sz="900" dirty="0" smtClean="0">
                <a:latin typeface="Calibri" pitchFamily="34" charset="0"/>
              </a:rPr>
              <a:t>Photo credit stack of books :</a:t>
            </a:r>
            <a:r>
              <a:rPr lang="en-US" sz="900" dirty="0" smtClean="0">
                <a:latin typeface="Calibri" pitchFamily="34" charset="0"/>
                <a:hlinkClick r:id="rId9"/>
              </a:rPr>
              <a:t>http://www.flickr.com/photos/katerha/5021019816/sizes/z/in/photostream/</a:t>
            </a:r>
            <a:endParaRPr lang="en-US" sz="900" dirty="0" smtClean="0">
              <a:latin typeface="Calibri" pitchFamily="34" charset="0"/>
            </a:endParaRPr>
          </a:p>
          <a:p>
            <a:pPr algn="l"/>
            <a:endParaRPr lang="en-US" sz="11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ontent Placeholder 14" descr="show-n-tell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609600" y="533400"/>
            <a:ext cx="8001000" cy="5410200"/>
          </a:xfrm>
        </p:spPr>
      </p:pic>
      <p:sp>
        <p:nvSpPr>
          <p:cNvPr id="16" name="TextBox 15"/>
          <p:cNvSpPr txBox="1"/>
          <p:nvPr/>
        </p:nvSpPr>
        <p:spPr>
          <a:xfrm>
            <a:off x="0" y="6611779"/>
            <a:ext cx="51619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Calibri" pitchFamily="34" charset="0"/>
              </a:rPr>
              <a:t>Photo credit: http://breadofmany.blogspot.com/2010/08/show-tell-pseudo-adventures-in.html</a:t>
            </a:r>
            <a:endParaRPr lang="en-US" sz="1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Calibri" pitchFamily="34" charset="0"/>
              </a:rPr>
              <a:t>NYCOOL (NYC Opportunities in Online Learning)</a:t>
            </a:r>
            <a:endParaRPr lang="en-US" sz="3200" dirty="0">
              <a:latin typeface="Calibr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533400" y="1752600"/>
            <a:ext cx="1981200" cy="4343400"/>
          </a:xfrm>
        </p:spPr>
        <p:txBody>
          <a:bodyPr/>
          <a:lstStyle/>
          <a:p>
            <a:r>
              <a:rPr lang="en-US" sz="2000" b="1" dirty="0" smtClean="0">
                <a:latin typeface="Calibri" pitchFamily="34" charset="0"/>
              </a:rPr>
              <a:t>ICT literacy</a:t>
            </a:r>
          </a:p>
          <a:p>
            <a:r>
              <a:rPr lang="en-US" sz="2000" b="1" dirty="0" smtClean="0">
                <a:latin typeface="Calibri" pitchFamily="34" charset="0"/>
              </a:rPr>
              <a:t/>
            </a:r>
            <a:br>
              <a:rPr lang="en-US" sz="2000" b="1" dirty="0" smtClean="0">
                <a:latin typeface="Calibri" pitchFamily="34" charset="0"/>
              </a:rPr>
            </a:br>
            <a:r>
              <a:rPr lang="en-US" sz="2000" b="1" dirty="0" smtClean="0">
                <a:latin typeface="Calibri" pitchFamily="34" charset="0"/>
              </a:rPr>
              <a:t>At-risk students</a:t>
            </a:r>
            <a:br>
              <a:rPr lang="en-US" sz="2000" b="1" dirty="0" smtClean="0">
                <a:latin typeface="Calibri" pitchFamily="34" charset="0"/>
              </a:rPr>
            </a:br>
            <a:endParaRPr lang="en-US" sz="2000" b="1" dirty="0" smtClean="0">
              <a:latin typeface="Calibri" pitchFamily="34" charset="0"/>
            </a:endParaRPr>
          </a:p>
          <a:p>
            <a:r>
              <a:rPr lang="en-US" sz="2000" b="1" dirty="0" smtClean="0">
                <a:latin typeface="Calibri" pitchFamily="34" charset="0"/>
              </a:rPr>
              <a:t>Professional Development  for teachers</a:t>
            </a:r>
            <a:br>
              <a:rPr lang="en-US" sz="2000" b="1" dirty="0" smtClean="0">
                <a:latin typeface="Calibri" pitchFamily="34" charset="0"/>
              </a:rPr>
            </a:br>
            <a:endParaRPr lang="en-US" sz="2000" b="1" dirty="0" smtClean="0">
              <a:latin typeface="Calibri" pitchFamily="34" charset="0"/>
            </a:endParaRPr>
          </a:p>
          <a:p>
            <a:r>
              <a:rPr lang="en-US" sz="2000" b="1" dirty="0" smtClean="0">
                <a:latin typeface="Calibri" pitchFamily="34" charset="0"/>
              </a:rPr>
              <a:t>Problem solving and critical thinking</a:t>
            </a:r>
            <a:br>
              <a:rPr lang="en-US" sz="2000" b="1" dirty="0" smtClean="0">
                <a:latin typeface="Calibri" pitchFamily="34" charset="0"/>
              </a:rPr>
            </a:br>
            <a:endParaRPr lang="en-US" sz="2000" b="1" dirty="0" smtClean="0">
              <a:latin typeface="Calibri" pitchFamily="34" charset="0"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667000" y="1752600"/>
            <a:ext cx="6096000" cy="4419600"/>
          </a:xfrm>
        </p:spPr>
        <p:txBody>
          <a:bodyPr/>
          <a:lstStyle/>
          <a:p>
            <a:r>
              <a:rPr lang="en-US" sz="2400" dirty="0" smtClean="0">
                <a:latin typeface="Calibri" pitchFamily="34" charset="0"/>
              </a:rPr>
              <a:t>2008-2009 and 2009-2010 academic years  </a:t>
            </a:r>
          </a:p>
          <a:p>
            <a:r>
              <a:rPr lang="en-US" sz="2400" dirty="0" smtClean="0">
                <a:latin typeface="Calibri" pitchFamily="34" charset="0"/>
              </a:rPr>
              <a:t>Students from 11 NYC high schools</a:t>
            </a:r>
          </a:p>
          <a:p>
            <a:r>
              <a:rPr lang="en-US" sz="2400" dirty="0" smtClean="0">
                <a:latin typeface="Calibri" pitchFamily="34" charset="0"/>
              </a:rPr>
              <a:t>Student course entitled “Digital Literacy for a Digital Age”</a:t>
            </a:r>
          </a:p>
          <a:p>
            <a:r>
              <a:rPr lang="en-US" sz="2400" dirty="0" smtClean="0">
                <a:latin typeface="Calibri" pitchFamily="34" charset="0"/>
              </a:rPr>
              <a:t>Teachers enrolled in VHS PD courses to improve skills with Web 2.0 tools and took skills back to other faculty</a:t>
            </a:r>
          </a:p>
          <a:p>
            <a:r>
              <a:rPr lang="en-US" sz="2400" dirty="0" smtClean="0">
                <a:latin typeface="Calibri" pitchFamily="34" charset="0"/>
              </a:rPr>
              <a:t>Student course delivered in conjunction with classroom teacher –  combined mastery of ICT skills and classroom content</a:t>
            </a:r>
            <a:endParaRPr 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itle 9"/>
          <p:cNvSpPr txBox="1">
            <a:spLocks/>
          </p:cNvSpPr>
          <p:nvPr/>
        </p:nvSpPr>
        <p:spPr>
          <a:xfrm>
            <a:off x="228600" y="6248400"/>
            <a:ext cx="5715000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  <a:hlinkClick r:id="rId4"/>
              </a:rPr>
              <a:t>http://nycool.wikispaces.com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5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95400" y="5638800"/>
            <a:ext cx="7162800" cy="762000"/>
          </a:xfrm>
        </p:spPr>
        <p:txBody>
          <a:bodyPr/>
          <a:lstStyle/>
          <a:p>
            <a:r>
              <a:rPr lang="en-US" sz="3200" dirty="0" smtClean="0">
                <a:solidFill>
                  <a:srgbClr val="0000FF"/>
                </a:solidFill>
                <a:latin typeface="Calibri" pitchFamily="34" charset="0"/>
                <a:hlinkClick r:id="rId3"/>
              </a:rPr>
              <a:t>Sample </a:t>
            </a:r>
            <a:r>
              <a:rPr lang="en-US" sz="3200" dirty="0" err="1" smtClean="0">
                <a:solidFill>
                  <a:srgbClr val="0000FF"/>
                </a:solidFill>
                <a:latin typeface="Calibri" pitchFamily="34" charset="0"/>
                <a:hlinkClick r:id="rId3"/>
              </a:rPr>
              <a:t>Mixbook</a:t>
            </a:r>
            <a:r>
              <a:rPr lang="en-US" sz="3200" dirty="0" smtClean="0">
                <a:solidFill>
                  <a:srgbClr val="0000FF"/>
                </a:solidFill>
                <a:latin typeface="Calibri" pitchFamily="34" charset="0"/>
                <a:hlinkClick r:id="rId3"/>
              </a:rPr>
              <a:t> </a:t>
            </a:r>
            <a:r>
              <a:rPr lang="en-US" sz="3200" dirty="0" smtClean="0">
                <a:latin typeface="Calibri" pitchFamily="34" charset="0"/>
              </a:rPr>
              <a:t>from Spanish I Class</a:t>
            </a:r>
            <a:endParaRPr lang="en-US" sz="3200" dirty="0"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28600"/>
            <a:ext cx="8610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"/>
            <a:ext cx="9144000" cy="430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5334001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alibri" pitchFamily="34" charset="0"/>
                <a:hlinkClick r:id="rId4"/>
              </a:rPr>
              <a:t>Wiki on British Imperialism in Africa </a:t>
            </a:r>
            <a:endParaRPr lang="en-US" sz="3200" b="1" dirty="0" smtClean="0">
              <a:latin typeface="Calibri" pitchFamily="34" charset="0"/>
            </a:endParaRPr>
          </a:p>
          <a:p>
            <a:r>
              <a:rPr lang="en-US" sz="3200" b="1" dirty="0" smtClean="0">
                <a:latin typeface="Calibri" pitchFamily="34" charset="0"/>
              </a:rPr>
              <a:t>from an Honors Global History course</a:t>
            </a:r>
            <a:endParaRPr lang="en-US" sz="32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81000"/>
            <a:ext cx="7856538" cy="560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67208" y="6096000"/>
            <a:ext cx="49008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Calibri" pitchFamily="34" charset="0"/>
                <a:hlinkClick r:id="rId4"/>
              </a:rPr>
              <a:t>Blog from a Chemistry Class</a:t>
            </a:r>
            <a:endParaRPr lang="en-US" sz="32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228600"/>
          <a:ext cx="91440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3050"/>
            <a:ext cx="8915400" cy="869950"/>
          </a:xfrm>
        </p:spPr>
        <p:txBody>
          <a:bodyPr/>
          <a:lstStyle/>
          <a:p>
            <a:r>
              <a:rPr lang="en-US" sz="2800" dirty="0" smtClean="0">
                <a:latin typeface="Calibri" pitchFamily="34" charset="0"/>
              </a:rPr>
              <a:t>Project ABLE (Achieving Blended Learning Environments)</a:t>
            </a:r>
            <a:endParaRPr lang="en-US" sz="2800" dirty="0">
              <a:latin typeface="Calibr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609600" y="1676400"/>
            <a:ext cx="2133600" cy="4495800"/>
          </a:xfrm>
        </p:spPr>
        <p:txBody>
          <a:bodyPr/>
          <a:lstStyle/>
          <a:p>
            <a:r>
              <a:rPr lang="en-US" sz="2000" b="1" dirty="0" smtClean="0">
                <a:latin typeface="Calibri" pitchFamily="34" charset="0"/>
              </a:rPr>
              <a:t>Ten participating school districts</a:t>
            </a:r>
            <a:br>
              <a:rPr lang="en-US" sz="2000" b="1" dirty="0" smtClean="0">
                <a:latin typeface="Calibri" pitchFamily="34" charset="0"/>
              </a:rPr>
            </a:br>
            <a:r>
              <a:rPr lang="en-US" sz="2000" b="1" dirty="0" smtClean="0">
                <a:latin typeface="Calibri" pitchFamily="34" charset="0"/>
              </a:rPr>
              <a:t/>
            </a:r>
            <a:br>
              <a:rPr lang="en-US" sz="2000" b="1" dirty="0" smtClean="0">
                <a:latin typeface="Calibri" pitchFamily="34" charset="0"/>
              </a:rPr>
            </a:br>
            <a:r>
              <a:rPr lang="en-US" sz="2000" b="1" dirty="0" smtClean="0">
                <a:latin typeface="Calibri" pitchFamily="34" charset="0"/>
              </a:rPr>
              <a:t>Targeted PD for grant teachers</a:t>
            </a:r>
            <a:br>
              <a:rPr lang="en-US" sz="2000" b="1" dirty="0" smtClean="0">
                <a:latin typeface="Calibri" pitchFamily="34" charset="0"/>
              </a:rPr>
            </a:br>
            <a:endParaRPr lang="en-US" sz="2000" b="1" dirty="0" smtClean="0">
              <a:latin typeface="Calibri" pitchFamily="34" charset="0"/>
            </a:endParaRPr>
          </a:p>
          <a:p>
            <a:r>
              <a:rPr lang="en-US" sz="2000" b="1" dirty="0" smtClean="0">
                <a:latin typeface="Calibri" pitchFamily="34" charset="0"/>
              </a:rPr>
              <a:t>Emphasis on 4 C’s</a:t>
            </a:r>
          </a:p>
          <a:p>
            <a:r>
              <a:rPr lang="en-US" sz="2000" b="1" dirty="0" smtClean="0">
                <a:latin typeface="Calibri" pitchFamily="34" charset="0"/>
              </a:rPr>
              <a:t>Train the trainer </a:t>
            </a:r>
            <a:br>
              <a:rPr lang="en-US" sz="2000" b="1" dirty="0" smtClean="0">
                <a:latin typeface="Calibri" pitchFamily="34" charset="0"/>
              </a:rPr>
            </a:br>
            <a:endParaRPr lang="en-US" sz="2000" b="1" dirty="0" smtClean="0">
              <a:latin typeface="Calibri" pitchFamily="34" charset="0"/>
            </a:endParaRPr>
          </a:p>
          <a:p>
            <a:r>
              <a:rPr lang="en-US" sz="2000" b="1" dirty="0" smtClean="0">
                <a:latin typeface="Calibri" pitchFamily="34" charset="0"/>
              </a:rPr>
              <a:t>Focus on using OERs </a:t>
            </a:r>
          </a:p>
          <a:p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 smtClean="0"/>
          </a:p>
          <a:p>
            <a:r>
              <a:rPr lang="en-US" b="1" dirty="0" smtClean="0"/>
              <a:t/>
            </a:r>
            <a:br>
              <a:rPr lang="en-US" b="1" dirty="0" smtClean="0"/>
            </a:br>
            <a:endParaRPr lang="en-US" b="1" dirty="0" smtClean="0"/>
          </a:p>
          <a:p>
            <a:endParaRPr lang="en-US" b="1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200400" y="1676400"/>
            <a:ext cx="5562600" cy="4800600"/>
          </a:xfrm>
        </p:spPr>
        <p:txBody>
          <a:bodyPr/>
          <a:lstStyle/>
          <a:p>
            <a:r>
              <a:rPr lang="en-US" sz="2800" dirty="0" smtClean="0">
                <a:latin typeface="Calibri" pitchFamily="34" charset="0"/>
              </a:rPr>
              <a:t>Two-year professional development grant initiative</a:t>
            </a:r>
          </a:p>
          <a:p>
            <a:r>
              <a:rPr lang="en-US" sz="2800" dirty="0" smtClean="0">
                <a:latin typeface="Calibri" pitchFamily="34" charset="0"/>
              </a:rPr>
              <a:t>Funded through MA DESE</a:t>
            </a:r>
          </a:p>
          <a:p>
            <a:r>
              <a:rPr lang="en-US" sz="2800" dirty="0" smtClean="0">
                <a:latin typeface="Calibri" pitchFamily="34" charset="0"/>
              </a:rPr>
              <a:t>Promotes development of blended classes in STEM</a:t>
            </a:r>
          </a:p>
          <a:p>
            <a:r>
              <a:rPr lang="en-US" sz="2800" dirty="0" smtClean="0">
                <a:latin typeface="Calibri" pitchFamily="34" charset="0"/>
              </a:rPr>
              <a:t>Teachers trained in course development and facilitation</a:t>
            </a:r>
          </a:p>
          <a:p>
            <a:r>
              <a:rPr lang="en-US" sz="2800" dirty="0" smtClean="0">
                <a:latin typeface="Calibri" pitchFamily="34" charset="0"/>
              </a:rPr>
              <a:t>Professional Learning Communities for ongoing support and mentoring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go blended?</a:t>
            </a:r>
          </a:p>
        </p:txBody>
      </p:sp>
      <p:pic>
        <p:nvPicPr>
          <p:cNvPr id="7" name="Content Placeholder 6" descr="no technology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04800" y="1752600"/>
            <a:ext cx="3630477" cy="3810000"/>
          </a:xfrm>
        </p:spPr>
      </p:pic>
      <p:sp>
        <p:nvSpPr>
          <p:cNvPr id="9" name="TextBox 8"/>
          <p:cNvSpPr txBox="1"/>
          <p:nvPr/>
        </p:nvSpPr>
        <p:spPr>
          <a:xfrm>
            <a:off x="0" y="5791200"/>
            <a:ext cx="3962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Calibri" pitchFamily="34" charset="0"/>
              </a:rPr>
              <a:t>Image credit: http://www.flickr.com/photos/sammy0716/3005591006/</a:t>
            </a:r>
            <a:endParaRPr lang="en-US" sz="1000" dirty="0">
              <a:latin typeface="Calibri" pitchFamily="34" charset="0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quarter" idx="2"/>
          </p:nvPr>
        </p:nvGraphicFramePr>
        <p:xfrm>
          <a:off x="4844901" y="1589567"/>
          <a:ext cx="3886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66800" y="5638800"/>
            <a:ext cx="6818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Professional Development Module from Project ABLE</a:t>
            </a:r>
            <a:endParaRPr lang="en-US" dirty="0">
              <a:latin typeface="Calibri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216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304800"/>
            <a:ext cx="6172200" cy="604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600" y="228600"/>
            <a:ext cx="2209800" cy="63094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Calibri" pitchFamily="34" charset="0"/>
              </a:rPr>
              <a:t>Moodle</a:t>
            </a:r>
            <a:r>
              <a:rPr lang="en-US" sz="2000" dirty="0" smtClean="0">
                <a:latin typeface="Calibri" pitchFamily="34" charset="0"/>
              </a:rPr>
              <a:t> site created by a Project ABLE teacher for a blended Digital Photography course</a:t>
            </a:r>
          </a:p>
          <a:p>
            <a:endParaRPr lang="en-US" sz="2000" dirty="0" smtClean="0">
              <a:latin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</a:rPr>
              <a:t>Schedule for F2F vs. online class meetings set by school administration</a:t>
            </a:r>
          </a:p>
          <a:p>
            <a:endParaRPr lang="en-US" sz="2000" dirty="0" smtClean="0">
              <a:latin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</a:rPr>
              <a:t>Authentic assessment</a:t>
            </a:r>
          </a:p>
          <a:p>
            <a:endParaRPr lang="en-US" sz="2000" dirty="0" smtClean="0">
              <a:latin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</a:rPr>
              <a:t>Student blogs, wikis, forums</a:t>
            </a:r>
          </a:p>
          <a:p>
            <a:endParaRPr lang="en-US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120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66800" y="533400"/>
            <a:ext cx="66940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Calibri" pitchFamily="34" charset="0"/>
              </a:rPr>
              <a:t>hhspress</a:t>
            </a:r>
            <a:r>
              <a:rPr lang="en-US" dirty="0" smtClean="0">
                <a:latin typeface="Calibri" pitchFamily="34" charset="0"/>
              </a:rPr>
              <a:t> is a student run news site produced </a:t>
            </a:r>
          </a:p>
          <a:p>
            <a:r>
              <a:rPr lang="en-US" dirty="0" smtClean="0">
                <a:latin typeface="Calibri" pitchFamily="34" charset="0"/>
              </a:rPr>
              <a:t>by Hopkinton High School students (Hopkinton, MA)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968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6396335"/>
            <a:ext cx="6470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Blog from blended Digital Photography course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Professional Development at VHS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228600" y="1600200"/>
            <a:ext cx="2057400" cy="4876800"/>
          </a:xfrm>
        </p:spPr>
        <p:txBody>
          <a:bodyPr/>
          <a:lstStyle/>
          <a:p>
            <a:r>
              <a:rPr lang="en-US" dirty="0" smtClean="0"/>
              <a:t>Six-week, cohort-based course</a:t>
            </a:r>
          </a:p>
          <a:p>
            <a:endParaRPr lang="en-US" dirty="0" smtClean="0"/>
          </a:p>
          <a:p>
            <a:r>
              <a:rPr lang="en-US" dirty="0" smtClean="0"/>
              <a:t>Rich facilitator-led discussions </a:t>
            </a:r>
          </a:p>
          <a:p>
            <a:endParaRPr lang="en-US" dirty="0" smtClean="0"/>
          </a:p>
          <a:p>
            <a:r>
              <a:rPr lang="en-US" dirty="0" smtClean="0"/>
              <a:t>Step-by-step development of a blended module</a:t>
            </a:r>
          </a:p>
          <a:p>
            <a:endParaRPr lang="en-US" dirty="0" smtClean="0"/>
          </a:p>
          <a:p>
            <a:r>
              <a:rPr lang="en-US" dirty="0" smtClean="0"/>
              <a:t>www.goVHS.org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1600200"/>
            <a:ext cx="6400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mino+Interrogativo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0" y="-533400"/>
            <a:ext cx="9296400" cy="6972300"/>
          </a:xfrm>
        </p:spPr>
      </p:pic>
      <p:sp>
        <p:nvSpPr>
          <p:cNvPr id="9" name="TextBox 8"/>
          <p:cNvSpPr txBox="1"/>
          <p:nvPr/>
        </p:nvSpPr>
        <p:spPr>
          <a:xfrm>
            <a:off x="990600" y="6581001"/>
            <a:ext cx="6019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dirty="0" smtClean="0">
                <a:latin typeface="Calibri" pitchFamily="34" charset="0"/>
              </a:rPr>
              <a:t>Image credit: </a:t>
            </a:r>
            <a:r>
              <a:rPr lang="en-US" sz="900" dirty="0" err="1" smtClean="0">
                <a:latin typeface="Calibri" pitchFamily="34" charset="0"/>
              </a:rPr>
              <a:t>Filomena</a:t>
            </a:r>
            <a:r>
              <a:rPr lang="en-US" sz="900" dirty="0" smtClean="0">
                <a:latin typeface="Calibri" pitchFamily="34" charset="0"/>
              </a:rPr>
              <a:t> </a:t>
            </a:r>
            <a:r>
              <a:rPr lang="en-US" sz="900" dirty="0" err="1" smtClean="0">
                <a:latin typeface="Calibri" pitchFamily="34" charset="0"/>
              </a:rPr>
              <a:t>Scalise</a:t>
            </a:r>
            <a:r>
              <a:rPr lang="en-US" sz="900" dirty="0" smtClean="0">
                <a:latin typeface="Calibri" pitchFamily="34" charset="0"/>
              </a:rPr>
              <a:t> / FreeDigitalPhotos.net</a:t>
            </a:r>
            <a:endParaRPr lang="en-US" sz="9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4000">
              <a:schemeClr val="accent4">
                <a:alpha val="60000"/>
              </a:schemeClr>
            </a:gs>
            <a:gs pos="95000">
              <a:schemeClr val="accent4">
                <a:lumMod val="40000"/>
                <a:lumOff val="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4"/>
          <p:cNvSpPr>
            <a:spLocks noGrp="1"/>
          </p:cNvSpPr>
          <p:nvPr>
            <p:ph type="ctrTitle"/>
          </p:nvPr>
        </p:nvSpPr>
        <p:spPr>
          <a:xfrm>
            <a:off x="1143000" y="1219200"/>
            <a:ext cx="6781800" cy="18288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Thank you for attending this session!</a:t>
            </a:r>
          </a:p>
        </p:txBody>
      </p:sp>
      <p:sp>
        <p:nvSpPr>
          <p:cNvPr id="21507" name="Subtitle 5"/>
          <p:cNvSpPr>
            <a:spLocks noGrp="1"/>
          </p:cNvSpPr>
          <p:nvPr>
            <p:ph type="subTitle" idx="1"/>
          </p:nvPr>
        </p:nvSpPr>
        <p:spPr>
          <a:xfrm>
            <a:off x="1295400" y="3657600"/>
            <a:ext cx="6705600" cy="17526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Colleen Worrell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cworrell@goVHS.org</a:t>
            </a:r>
          </a:p>
        </p:txBody>
      </p:sp>
      <p:pic>
        <p:nvPicPr>
          <p:cNvPr id="4" name="Picture 3" descr="vhslogo_Inc_R_URL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2600" y="3505200"/>
            <a:ext cx="3244474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Here are some we thought of…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53000"/>
          </a:xfrm>
        </p:spPr>
        <p:txBody>
          <a:bodyPr/>
          <a:lstStyle/>
          <a:p>
            <a:pPr lvl="0"/>
            <a:r>
              <a:rPr lang="en-US" sz="2800" dirty="0" smtClean="0">
                <a:latin typeface="Calibri" pitchFamily="34" charset="0"/>
              </a:rPr>
              <a:t>“Best of both worlds"</a:t>
            </a:r>
          </a:p>
          <a:p>
            <a:pPr lvl="0"/>
            <a:r>
              <a:rPr lang="en-US" sz="2800" dirty="0" smtClean="0">
                <a:latin typeface="Calibri" pitchFamily="34" charset="0"/>
              </a:rPr>
              <a:t>Creates effective, technology-rich learning environments</a:t>
            </a:r>
          </a:p>
          <a:p>
            <a:r>
              <a:rPr lang="en-US" sz="2800" dirty="0" smtClean="0">
                <a:latin typeface="Calibri" pitchFamily="34" charset="0"/>
              </a:rPr>
              <a:t>Flexibility – promotes differentiated learning</a:t>
            </a:r>
          </a:p>
          <a:p>
            <a:r>
              <a:rPr lang="en-US" sz="2800" dirty="0" smtClean="0">
                <a:latin typeface="Calibri" pitchFamily="34" charset="0"/>
              </a:rPr>
              <a:t>Builds 21</a:t>
            </a:r>
            <a:r>
              <a:rPr lang="en-US" sz="2800" baseline="30000" dirty="0" smtClean="0">
                <a:latin typeface="Calibri" pitchFamily="34" charset="0"/>
              </a:rPr>
              <a:t>st</a:t>
            </a:r>
            <a:r>
              <a:rPr lang="en-US" sz="2800" dirty="0" smtClean="0">
                <a:latin typeface="Calibri" pitchFamily="34" charset="0"/>
              </a:rPr>
              <a:t>-century competencies</a:t>
            </a:r>
          </a:p>
          <a:p>
            <a:r>
              <a:rPr lang="en-US" sz="2800" dirty="0" smtClean="0">
                <a:latin typeface="Calibri" pitchFamily="34" charset="0"/>
              </a:rPr>
              <a:t>Student-centered</a:t>
            </a:r>
          </a:p>
          <a:p>
            <a:r>
              <a:rPr lang="en-US" sz="2800" dirty="0" smtClean="0">
                <a:latin typeface="Calibri" pitchFamily="34" charset="0"/>
              </a:rPr>
              <a:t>Extends school day, classroom walls</a:t>
            </a:r>
          </a:p>
          <a:p>
            <a:r>
              <a:rPr lang="en-US" sz="2800" dirty="0" smtClean="0">
                <a:latin typeface="Calibri" pitchFamily="34" charset="0"/>
              </a:rPr>
              <a:t>Engaging content &amp; delivery</a:t>
            </a:r>
          </a:p>
          <a:p>
            <a:r>
              <a:rPr lang="en-US" sz="2800" dirty="0" smtClean="0">
                <a:latin typeface="Calibri" pitchFamily="34" charset="0"/>
              </a:rPr>
              <a:t>Opportunities for authentic learning &amp; assessment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228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>
                <a:latin typeface="Calibri" pitchFamily="34" charset="0"/>
              </a:rPr>
              <a:t/>
            </a:r>
            <a:br>
              <a:rPr lang="en-US" sz="2800" dirty="0" smtClean="0">
                <a:latin typeface="Calibri" pitchFamily="34" charset="0"/>
              </a:rPr>
            </a:br>
            <a:endParaRPr lang="en-US" sz="2800" dirty="0" smtClean="0">
              <a:latin typeface="Calibri" pitchFamily="34" charset="0"/>
            </a:endParaRPr>
          </a:p>
        </p:txBody>
      </p:sp>
      <p:pic>
        <p:nvPicPr>
          <p:cNvPr id="18435" name="Content Placeholder 8" descr="21st_century_PR_2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00200" y="304800"/>
            <a:ext cx="6019800" cy="61566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Who are we?</a:t>
            </a:r>
          </a:p>
        </p:txBody>
      </p:sp>
      <p:pic>
        <p:nvPicPr>
          <p:cNvPr id="6" name="Picture 4" descr="JuanVelez0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600200"/>
            <a:ext cx="3429000" cy="4572000"/>
          </a:xfrm>
          <a:noFill/>
        </p:spPr>
      </p:pic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343400" y="1589566"/>
            <a:ext cx="4387701" cy="4963634"/>
          </a:xfrm>
        </p:spPr>
        <p:txBody>
          <a:bodyPr/>
          <a:lstStyle/>
          <a:p>
            <a:pPr>
              <a:buSzPct val="150000"/>
              <a:buFont typeface="Wingdings" pitchFamily="2" charset="2"/>
              <a:buChar char="§"/>
            </a:pPr>
            <a:r>
              <a:rPr lang="en-US" sz="2400" dirty="0" smtClean="0">
                <a:latin typeface="Calibri" pitchFamily="34" charset="0"/>
              </a:rPr>
              <a:t>Virtual High School is a non-profit, global consortium of nearly 700 member schools offering innovative online courses</a:t>
            </a:r>
          </a:p>
          <a:p>
            <a:pPr>
              <a:buSzPct val="150000"/>
              <a:buFont typeface="Wingdings" pitchFamily="2" charset="2"/>
              <a:buChar char="§"/>
            </a:pPr>
            <a:r>
              <a:rPr lang="en-US" sz="2400" dirty="0" smtClean="0">
                <a:latin typeface="Calibri" pitchFamily="34" charset="0"/>
              </a:rPr>
              <a:t>Currently in 14</a:t>
            </a:r>
            <a:r>
              <a:rPr lang="en-US" sz="2400" baseline="30000" dirty="0" smtClean="0">
                <a:latin typeface="Calibri" pitchFamily="34" charset="0"/>
              </a:rPr>
              <a:t>th</a:t>
            </a:r>
            <a:r>
              <a:rPr lang="en-US" sz="2400" dirty="0" smtClean="0">
                <a:latin typeface="Calibri" pitchFamily="34" charset="0"/>
              </a:rPr>
              <a:t> year of operation and 13</a:t>
            </a:r>
            <a:r>
              <a:rPr lang="en-US" sz="2400" baseline="30000" dirty="0" smtClean="0">
                <a:latin typeface="Calibri" pitchFamily="34" charset="0"/>
              </a:rPr>
              <a:t>th</a:t>
            </a:r>
            <a:r>
              <a:rPr lang="en-US" sz="2400" dirty="0" smtClean="0">
                <a:latin typeface="Calibri" pitchFamily="34" charset="0"/>
              </a:rPr>
              <a:t> year of online course delivery</a:t>
            </a:r>
          </a:p>
          <a:p>
            <a:pPr>
              <a:buSzPct val="150000"/>
              <a:buFont typeface="Wingdings" pitchFamily="2" charset="2"/>
              <a:buChar char="§"/>
            </a:pPr>
            <a:r>
              <a:rPr lang="en-US" sz="2400" dirty="0" smtClean="0">
                <a:latin typeface="Calibri" pitchFamily="34" charset="0"/>
              </a:rPr>
              <a:t>Originally funded by the Federal DOE through a 7.8M technology grant – five years of research &amp; development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153400" cy="990600"/>
          </a:xfrm>
        </p:spPr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We reach students in 32 states...</a:t>
            </a:r>
            <a:endParaRPr lang="en-US" sz="3600" dirty="0">
              <a:latin typeface="Calibri" pitchFamily="34" charset="0"/>
            </a:endParaRPr>
          </a:p>
        </p:txBody>
      </p:sp>
      <p:pic>
        <p:nvPicPr>
          <p:cNvPr id="9" name="Content Placeholder 8" descr="participating US schools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838200"/>
            <a:ext cx="4876800" cy="2905072"/>
          </a:xfrm>
          <a:prstGeom prst="rect">
            <a:avLst/>
          </a:prstGeom>
        </p:spPr>
      </p:pic>
      <p:pic>
        <p:nvPicPr>
          <p:cNvPr id="10" name="Picture 6" descr="VHS Global Map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276600" y="3657600"/>
            <a:ext cx="5565812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5181600" y="2895600"/>
            <a:ext cx="3962400" cy="685800"/>
          </a:xfrm>
        </p:spPr>
        <p:txBody>
          <a:bodyPr/>
          <a:lstStyle/>
          <a:p>
            <a:pPr>
              <a:buNone/>
            </a:pPr>
            <a:r>
              <a:rPr lang="en-US" sz="3600" dirty="0" smtClean="0">
                <a:latin typeface="Calibri" pitchFamily="34" charset="0"/>
              </a:rPr>
              <a:t>and 40+ countries!</a:t>
            </a:r>
            <a:endParaRPr lang="en-US" sz="3600" dirty="0">
              <a:latin typeface="Calibri" pitchFamily="34" charset="0"/>
            </a:endParaRPr>
          </a:p>
        </p:txBody>
      </p:sp>
      <p:pic>
        <p:nvPicPr>
          <p:cNvPr id="6" name="Picture 5" descr="vhslogo_Inc_R_UR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4648200"/>
            <a:ext cx="2362200" cy="144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latin typeface="Calibri" pitchFamily="34" charset="0"/>
              </a:rPr>
              <a:t>VHS Mission</a:t>
            </a:r>
            <a:endParaRPr lang="en-US" sz="6000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828800"/>
            <a:ext cx="8153400" cy="4495800"/>
          </a:xfrm>
        </p:spPr>
        <p:txBody>
          <a:bodyPr/>
          <a:lstStyle/>
          <a:p>
            <a:pPr>
              <a:buNone/>
            </a:pPr>
            <a:r>
              <a:rPr lang="en-US" sz="3200" i="1" dirty="0" smtClean="0">
                <a:cs typeface="Times New Roman" pitchFamily="18" charset="0"/>
              </a:rPr>
              <a:t>  	</a:t>
            </a:r>
            <a:r>
              <a:rPr lang="en-US" sz="3600" i="1" dirty="0" smtClean="0">
                <a:latin typeface="Calibri" pitchFamily="34" charset="0"/>
                <a:cs typeface="Times New Roman" pitchFamily="18" charset="0"/>
              </a:rPr>
              <a:t>to </a:t>
            </a:r>
            <a:r>
              <a:rPr lang="en-US" sz="3600" b="1" i="1" dirty="0" smtClean="0">
                <a:latin typeface="Calibri" pitchFamily="34" charset="0"/>
                <a:cs typeface="Times New Roman" pitchFamily="18" charset="0"/>
              </a:rPr>
              <a:t>develop and deliver standards-based, student-centered online courses,</a:t>
            </a:r>
            <a:r>
              <a:rPr lang="en-US" sz="3600" i="1" dirty="0" smtClean="0">
                <a:latin typeface="Calibri" pitchFamily="34" charset="0"/>
                <a:cs typeface="Times New Roman" pitchFamily="18" charset="0"/>
              </a:rPr>
              <a:t> to expand students’ educational opportunities and 21st century skills, and to </a:t>
            </a:r>
            <a:r>
              <a:rPr lang="en-US" sz="3600" b="1" i="1" dirty="0" smtClean="0">
                <a:latin typeface="Calibri" pitchFamily="34" charset="0"/>
                <a:cs typeface="Times New Roman" pitchFamily="18" charset="0"/>
              </a:rPr>
              <a:t>offer professional development to teachers</a:t>
            </a:r>
            <a:r>
              <a:rPr lang="en-US" sz="3600" i="1" dirty="0" smtClean="0">
                <a:latin typeface="Calibri" pitchFamily="34" charset="0"/>
                <a:cs typeface="Times New Roman" pitchFamily="18" charset="0"/>
              </a:rPr>
              <a:t> to expand the scope and depth of their instructional skills.</a:t>
            </a:r>
            <a:endParaRPr lang="en-US" sz="3600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</p:nvPr>
        </p:nvGraphicFramePr>
        <p:xfrm>
          <a:off x="0" y="228600"/>
          <a:ext cx="91440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Designs\Contemporary Portrait.pot</Template>
  <TotalTime>11320</TotalTime>
  <Words>824</Words>
  <Application>Microsoft Office PowerPoint</Application>
  <PresentationFormat>On-screen Show (4:3)</PresentationFormat>
  <Paragraphs>175</Paragraphs>
  <Slides>36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Median</vt:lpstr>
      <vt:lpstr>Blended Learning:  Strategies for Success</vt:lpstr>
      <vt:lpstr>Today’s Presentation</vt:lpstr>
      <vt:lpstr>Why go blended?</vt:lpstr>
      <vt:lpstr>Here are some we thought of…</vt:lpstr>
      <vt:lpstr>  </vt:lpstr>
      <vt:lpstr>Who are we?</vt:lpstr>
      <vt:lpstr>We reach students in 32 states...</vt:lpstr>
      <vt:lpstr>VHS Mission</vt:lpstr>
      <vt:lpstr>Slide 9</vt:lpstr>
      <vt:lpstr>How Do I Get Started?</vt:lpstr>
      <vt:lpstr>Administrative Considerations</vt:lpstr>
      <vt:lpstr>Strategies for Teachers</vt:lpstr>
      <vt:lpstr>Contemplate</vt:lpstr>
      <vt:lpstr>Think about Design not Technology</vt:lpstr>
      <vt:lpstr>Blended Learning is a Process</vt:lpstr>
      <vt:lpstr>Customize</vt:lpstr>
      <vt:lpstr>Slide 17</vt:lpstr>
      <vt:lpstr>Communicate</vt:lpstr>
      <vt:lpstr>Slide 19</vt:lpstr>
      <vt:lpstr>Cultivate</vt:lpstr>
      <vt:lpstr>Slide 21</vt:lpstr>
      <vt:lpstr>Slide 22</vt:lpstr>
      <vt:lpstr>NYCOOL (NYC Opportunities in Online Learning)</vt:lpstr>
      <vt:lpstr>Slide 24</vt:lpstr>
      <vt:lpstr>Sample Mixbook from Spanish I Class</vt:lpstr>
      <vt:lpstr>Slide 26</vt:lpstr>
      <vt:lpstr>Slide 27</vt:lpstr>
      <vt:lpstr>Slide 28</vt:lpstr>
      <vt:lpstr>Project ABLE (Achieving Blended Learning Environments)</vt:lpstr>
      <vt:lpstr>Slide 30</vt:lpstr>
      <vt:lpstr>Slide 31</vt:lpstr>
      <vt:lpstr>Slide 32</vt:lpstr>
      <vt:lpstr>Slide 33</vt:lpstr>
      <vt:lpstr>Professional Development at VHS</vt:lpstr>
      <vt:lpstr>Slide 35</vt:lpstr>
      <vt:lpstr>Thank you for attending this session!</vt:lpstr>
    </vt:vector>
  </TitlesOfParts>
  <Company>VHS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Sandra Rowe</dc:creator>
  <cp:lastModifiedBy>Matt Wicks</cp:lastModifiedBy>
  <cp:revision>615</cp:revision>
  <dcterms:created xsi:type="dcterms:W3CDTF">2003-09-11T20:06:34Z</dcterms:created>
  <dcterms:modified xsi:type="dcterms:W3CDTF">2010-11-10T22:08:26Z</dcterms:modified>
</cp:coreProperties>
</file>